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3000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0429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066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4095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1932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67936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03588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66070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9739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8949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3401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3818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9744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4536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372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8851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723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6A65B1B-EF09-403F-8DC5-0D6C85FD5939}" type="datetimeFigureOut">
              <a:rPr lang="pl-PL" smtClean="0"/>
              <a:t>07.09.2022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C6A6C-7BD3-4514-9752-3D2B0A3F039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953602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D38DFF4-6C2A-4C3C-A716-607942F89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Prezentacja Pecha Kucha</a:t>
            </a:r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47B06982-C035-41AB-ADF8-9B2782B29C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242478"/>
            <a:ext cx="12192000" cy="3687805"/>
          </a:xfrm>
        </p:spPr>
      </p:pic>
    </p:spTree>
    <p:extLst>
      <p:ext uri="{BB962C8B-B14F-4D97-AF65-F5344CB8AC3E}">
        <p14:creationId xmlns:p14="http://schemas.microsoft.com/office/powerpoint/2010/main" val="3396019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8977C8-6702-47C2-95B3-16462979C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401005F-CBB0-46EA-B4A4-80E7F1A1A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69317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67070B1-BB08-40EE-8A5C-B52C30C6A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87AFA04-6AF6-4CC3-8E56-F2191B439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3874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5154EC-1765-4E74-8B02-6CC5A15DF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F96F59B-8C5A-4C4F-B04E-C5DE9DA122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8915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79F7D38-47CF-403D-B4E1-E739B6798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EF9AD4-8697-4EC9-A7B1-78BE699FD0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767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30BF4B-2CBE-4A16-AA56-BC67EC511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43B3E8-1781-44DB-83A5-76889F6BE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7100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D912B95-EED5-4C52-97AE-1074F76FD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372EC3A-367E-495D-AB49-FD30524E7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36283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A4F2D7-71AC-46AC-9CB3-415D718E9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F941F55-6AFB-46A1-8AA7-178C0E83E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3265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BD72EDC-E8D7-406F-9828-95D2910FD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989CAF6-1971-4B5E-9B60-5E8861D17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6883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3E978F-09D5-449C-A50E-00AA97227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D5F6B8-069F-4006-A66F-38E68DC110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310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1131DB6-BA95-4C36-B03A-CB1396469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1A195F8-367A-492D-AFD7-3FA0A5CBC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7107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364EA4-35DB-46BB-9F7B-7A6FC982C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880DE32-5FBD-4339-9EC7-A61F15081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091556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2906AEB-DD2D-49A6-833D-C79A058DD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1844018-E940-4F9E-B242-575E6A70DC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8348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A2C0631-A44C-459C-ABC2-3C9E6481C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1B85E94-3C93-49AB-886B-E9A6C3504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7294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2BA1C1C-62DB-4C31-A77D-36C3183F0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FE43D58-1B31-47BB-90F9-C8D870E12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6411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853DF6A-99A7-4D4C-A141-5D93B113E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AAF49BF-ECF6-4E9C-B5F2-6AB0C6C08E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9456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5E793A-FD1E-496B-A745-DC0FDA419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FAE434A-0BE7-4903-BD17-18E3EDAB7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FE3D3B-0EFC-4595-BD75-3F2D2BD78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3A14C0-37C9-424C-A4B9-68CEA67C0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2769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CF57E6-9047-4D47-AD37-F74E48820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AE6056E-ACC9-4416-8D2B-29C4CAB0EB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646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8379009-DD84-410E-8814-5409858FC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3EFF25B-FD21-4EFC-96D5-04681DCFD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4954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on">
  <a:themeElements>
    <a:clrScheme name="J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J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J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</TotalTime>
  <Words>3</Words>
  <Application>Microsoft Office PowerPoint</Application>
  <PresentationFormat>Panoramiczny</PresentationFormat>
  <Paragraphs>1</Paragraphs>
  <Slides>20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4" baseType="lpstr">
      <vt:lpstr>Arial</vt:lpstr>
      <vt:lpstr>Century Gothic</vt:lpstr>
      <vt:lpstr>Wingdings 3</vt:lpstr>
      <vt:lpstr>Jon</vt:lpstr>
      <vt:lpstr>Prezentacja Pecha Kucha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Pecha Kucha</dc:title>
  <dc:creator>Ania</dc:creator>
  <cp:lastModifiedBy>Ania</cp:lastModifiedBy>
  <cp:revision>2</cp:revision>
  <dcterms:created xsi:type="dcterms:W3CDTF">2022-09-07T08:58:46Z</dcterms:created>
  <dcterms:modified xsi:type="dcterms:W3CDTF">2022-09-07T09:01:58Z</dcterms:modified>
</cp:coreProperties>
</file>