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2192000" cy="6858000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otr Foluśniak" initials="PF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9" autoAdjust="0"/>
    <p:restoredTop sz="86432" autoAdjust="0"/>
  </p:normalViewPr>
  <p:slideViewPr>
    <p:cSldViewPr snapToGrid="0">
      <p:cViewPr varScale="1">
        <p:scale>
          <a:sx n="69" d="100"/>
          <a:sy n="69" d="100"/>
        </p:scale>
        <p:origin x="78" y="7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pl-PL" sz="6000" b="0" strike="noStrike" spc="-1">
                <a:solidFill>
                  <a:srgbClr val="000000"/>
                </a:solidFill>
                <a:latin typeface="Calibri Light"/>
              </a:rPr>
              <a:t>Kliknij, aby edytować styl</a:t>
            </a:r>
            <a:endParaRPr lang="pl-PL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42847367-6710-4EF2-BAAE-E56512E69DD5}" type="datetime">
              <a:rPr lang="pl-PL" sz="1200" b="0" strike="noStrike" spc="-1">
                <a:solidFill>
                  <a:srgbClr val="8B8B8B"/>
                </a:solidFill>
                <a:latin typeface="Calibri"/>
              </a:rPr>
              <a:t>22.12.2023</a:t>
            </a:fld>
            <a:endParaRPr lang="pl-PL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A13BEB6-C780-4D48-BC0F-6FC117670133}" type="slidenum">
              <a:rPr lang="pl-PL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pl-PL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rgbClr val="000000"/>
                </a:solidFill>
                <a:latin typeface="Calibri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Obraz 13" descr="Obraz przedstawia porzeczki w złotej misce. Miska stoi na drewnianym stole."/>
          <p:cNvPicPr/>
          <p:nvPr/>
        </p:nvPicPr>
        <p:blipFill>
          <a:blip r:embed="rId3"/>
          <a:stretch/>
        </p:blipFill>
        <p:spPr>
          <a:xfrm>
            <a:off x="546840" y="4804200"/>
            <a:ext cx="2545920" cy="16970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44" name="Obraz 9" descr="Ilustracja przedstawia dwie papryki na białym tle. Papryka po lewej stronie ma kolor czerwony, natomiast papryka po prawej stronie ma kolor żółty."/>
          <p:cNvPicPr/>
          <p:nvPr/>
        </p:nvPicPr>
        <p:blipFill>
          <a:blip r:embed="rId4"/>
          <a:stretch/>
        </p:blipFill>
        <p:spPr>
          <a:xfrm>
            <a:off x="3725280" y="3955320"/>
            <a:ext cx="2551680" cy="16970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45" name="Obraz 11" descr="Ilustracja zawiera liście szpinaku."/>
          <p:cNvPicPr/>
          <p:nvPr/>
        </p:nvPicPr>
        <p:blipFill>
          <a:blip r:embed="rId5"/>
          <a:stretch/>
        </p:blipFill>
        <p:spPr>
          <a:xfrm>
            <a:off x="546840" y="2627280"/>
            <a:ext cx="2551680" cy="1701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47" name="Obraz 15" descr="Obraz zawierający truskawki na drewnianej desce."/>
          <p:cNvPicPr/>
          <p:nvPr/>
        </p:nvPicPr>
        <p:blipFill>
          <a:blip r:embed="rId6"/>
          <a:stretch/>
        </p:blipFill>
        <p:spPr>
          <a:xfrm>
            <a:off x="3725280" y="1565640"/>
            <a:ext cx="2551680" cy="1701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48" name="Obraz 17" descr="Obraz zawierający trzy cytryny na białym tle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46840" y="457200"/>
            <a:ext cx="2654280" cy="17694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43" name="Prostokąt 7"/>
          <p:cNvSpPr/>
          <p:nvPr/>
        </p:nvSpPr>
        <p:spPr>
          <a:xfrm>
            <a:off x="6909840" y="3624840"/>
            <a:ext cx="5102050" cy="14450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4000" b="1" u="sng" strike="noStrike" spc="-1" dirty="0">
                <a:solidFill>
                  <a:srgbClr val="002060"/>
                </a:solidFill>
                <a:uFillTx/>
                <a:latin typeface="Calibri"/>
              </a:rPr>
              <a:t>Główne źródło:</a:t>
            </a:r>
            <a:endParaRPr lang="pl-PL" sz="4000" b="1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0" strike="noStrike" spc="-1" dirty="0">
                <a:solidFill>
                  <a:srgbClr val="002060"/>
                </a:solidFill>
                <a:latin typeface="Calibri"/>
              </a:rPr>
              <a:t>Czarna porzeczka, szpinak, papryka, truskawki, cytryna.</a:t>
            </a:r>
            <a:endParaRPr lang="pl-PL" sz="2400" b="0" strike="noStrike" spc="-1" dirty="0">
              <a:latin typeface="Arial"/>
            </a:endParaRPr>
          </a:p>
        </p:txBody>
      </p:sp>
      <p:sp>
        <p:nvSpPr>
          <p:cNvPr id="42" name="Prostokąt 3"/>
          <p:cNvSpPr/>
          <p:nvPr/>
        </p:nvSpPr>
        <p:spPr>
          <a:xfrm>
            <a:off x="6909839" y="2095920"/>
            <a:ext cx="5102051" cy="14450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4000" b="1" u="sng" strike="noStrike" spc="-1" dirty="0">
                <a:solidFill>
                  <a:srgbClr val="002060"/>
                </a:solidFill>
                <a:uFillTx/>
                <a:latin typeface="Calibri"/>
              </a:rPr>
              <a:t>Rola w organizmie:</a:t>
            </a:r>
            <a:endParaRPr lang="pl-PL" sz="4000" b="1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0" strike="noStrike" spc="-1" dirty="0">
                <a:solidFill>
                  <a:srgbClr val="002060"/>
                </a:solidFill>
                <a:latin typeface="Calibri"/>
              </a:rPr>
              <a:t>Dzięki niej jesteśmy bardziej odporni na choroby oraz szybciej goją nam się rany.</a:t>
            </a:r>
            <a:endParaRPr lang="pl-PL" sz="2400" b="0" strike="noStrike" spc="-1" dirty="0">
              <a:latin typeface="Arial"/>
            </a:endParaRPr>
          </a:p>
        </p:txBody>
      </p:sp>
      <p:sp>
        <p:nvSpPr>
          <p:cNvPr id="41" name="Tytuł 1"/>
          <p:cNvSpPr txBox="1">
            <a:spLocks noGrp="1"/>
          </p:cNvSpPr>
          <p:nvPr>
            <p:ph type="title" idx="4294967295"/>
          </p:nvPr>
        </p:nvSpPr>
        <p:spPr>
          <a:xfrm>
            <a:off x="2713680" y="213480"/>
            <a:ext cx="9143640" cy="1259280"/>
          </a:xfrm>
          <a:prstGeom prst="rect">
            <a:avLst/>
          </a:prstGeom>
          <a:noFill/>
          <a:ln w="0"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800" b="1" i="0" u="none" strike="noStrike" kern="1200" cap="none" spc="-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Gothic Std B"/>
                <a:ea typeface="Adobe Gothic Std B"/>
                <a:cs typeface="+mn-cs"/>
              </a:rPr>
              <a:t>Witamina C</a:t>
            </a:r>
            <a:endParaRPr kumimoji="0" lang="pl-PL" sz="8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Obraz 14" descr="Ilustracja przedstawia kawałek łososia posypany przyprawami."/>
          <p:cNvPicPr/>
          <p:nvPr/>
        </p:nvPicPr>
        <p:blipFill>
          <a:blip r:embed="rId3"/>
          <a:stretch/>
        </p:blipFill>
        <p:spPr>
          <a:xfrm>
            <a:off x="3825720" y="4166280"/>
            <a:ext cx="2755440" cy="18370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54" name="Obraz 10" descr="Ilustracja przedstawia dwie szklane butelki wypełnione mlekiem. W jednej z nich została umieszczona zielona słomka."/>
          <p:cNvPicPr/>
          <p:nvPr/>
        </p:nvPicPr>
        <p:blipFill>
          <a:blip r:embed="rId4"/>
          <a:stretch/>
        </p:blipFill>
        <p:spPr>
          <a:xfrm>
            <a:off x="583200" y="4132800"/>
            <a:ext cx="2756520" cy="18370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53" name="Obraz 6" descr="Obraz przedstawia jajka papierowym opakowaniu."/>
          <p:cNvPicPr/>
          <p:nvPr/>
        </p:nvPicPr>
        <p:blipFill>
          <a:blip r:embed="rId5"/>
          <a:stretch/>
        </p:blipFill>
        <p:spPr>
          <a:xfrm>
            <a:off x="3825720" y="1901160"/>
            <a:ext cx="2755440" cy="18370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52" name="Obraz 4" descr="Ilustracja przedstawia kawałek sera żółtego na białym tle."/>
          <p:cNvPicPr/>
          <p:nvPr/>
        </p:nvPicPr>
        <p:blipFill>
          <a:blip r:embed="rId6"/>
          <a:stretch/>
        </p:blipFill>
        <p:spPr>
          <a:xfrm>
            <a:off x="583200" y="1901160"/>
            <a:ext cx="2755440" cy="18370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51" name="Prostokąt 7"/>
          <p:cNvSpPr/>
          <p:nvPr/>
        </p:nvSpPr>
        <p:spPr>
          <a:xfrm>
            <a:off x="6909840" y="3624840"/>
            <a:ext cx="4947480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4000" b="1" u="sng" strike="noStrike" spc="-1" dirty="0">
                <a:solidFill>
                  <a:srgbClr val="002060"/>
                </a:solidFill>
                <a:uFillTx/>
                <a:latin typeface="Calibri"/>
              </a:rPr>
              <a:t>Główne źródło:</a:t>
            </a:r>
            <a:endParaRPr lang="pl-PL" sz="4000" b="1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strike="noStrike" spc="-1" dirty="0">
                <a:solidFill>
                  <a:srgbClr val="002060"/>
                </a:solidFill>
                <a:latin typeface="Calibri"/>
              </a:rPr>
              <a:t>Ryby, żółtko jaja, ser żółty, mleko.</a:t>
            </a:r>
            <a:endParaRPr lang="pl-PL" sz="2400" strike="noStrike" spc="-1" dirty="0">
              <a:latin typeface="Arial"/>
            </a:endParaRPr>
          </a:p>
        </p:txBody>
      </p:sp>
      <p:sp>
        <p:nvSpPr>
          <p:cNvPr id="50" name="Prostokąt 3"/>
          <p:cNvSpPr/>
          <p:nvPr/>
        </p:nvSpPr>
        <p:spPr>
          <a:xfrm>
            <a:off x="6909840" y="2095920"/>
            <a:ext cx="4947480" cy="14450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4000" b="1" u="sng" strike="noStrike" spc="-1" dirty="0">
                <a:solidFill>
                  <a:srgbClr val="002060"/>
                </a:solidFill>
                <a:uFillTx/>
                <a:latin typeface="Calibri"/>
              </a:rPr>
              <a:t>Rola w organizmie:</a:t>
            </a:r>
            <a:endParaRPr lang="pl-PL" sz="4000" b="1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0" strike="noStrike" spc="-1" dirty="0">
                <a:solidFill>
                  <a:srgbClr val="002060"/>
                </a:solidFill>
                <a:latin typeface="Calibri"/>
              </a:rPr>
              <a:t>Dzięki niej mamy mocne kości i zdrowe zęby.</a:t>
            </a:r>
            <a:endParaRPr lang="pl-PL" sz="2400" b="0" strike="noStrike" spc="-1" dirty="0">
              <a:latin typeface="Arial"/>
            </a:endParaRPr>
          </a:p>
        </p:txBody>
      </p:sp>
      <p:sp>
        <p:nvSpPr>
          <p:cNvPr id="49" name="Tytuł 1"/>
          <p:cNvSpPr txBox="1">
            <a:spLocks noGrp="1"/>
          </p:cNvSpPr>
          <p:nvPr>
            <p:ph type="title" idx="4294967295"/>
          </p:nvPr>
        </p:nvSpPr>
        <p:spPr>
          <a:xfrm>
            <a:off x="2713680" y="213480"/>
            <a:ext cx="9143640" cy="1259280"/>
          </a:xfrm>
          <a:prstGeom prst="rect">
            <a:avLst/>
          </a:prstGeom>
          <a:noFill/>
          <a:ln w="0"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800" b="1" i="0" u="none" strike="noStrike" kern="1200" cap="none" spc="-1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dobe Gothic Std B"/>
                <a:ea typeface="Adobe Gothic Std B"/>
                <a:cs typeface="+mn-cs"/>
              </a:rPr>
              <a:t>Witamina D</a:t>
            </a:r>
            <a:endParaRPr kumimoji="0" lang="pl-PL" sz="8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62</Words>
  <Application>Microsoft Office PowerPoint</Application>
  <PresentationFormat>Panoramiczny</PresentationFormat>
  <Paragraphs>10</Paragraphs>
  <Slides>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11" baseType="lpstr">
      <vt:lpstr>Adobe Gothic Std B</vt:lpstr>
      <vt:lpstr>Arial</vt:lpstr>
      <vt:lpstr>Calibri</vt:lpstr>
      <vt:lpstr>Calibri Light</vt:lpstr>
      <vt:lpstr>DejaVu Sans</vt:lpstr>
      <vt:lpstr>Symbol</vt:lpstr>
      <vt:lpstr>Times New Roman</vt:lpstr>
      <vt:lpstr>Wingdings</vt:lpstr>
      <vt:lpstr>Office Theme</vt:lpstr>
      <vt:lpstr>Witamina C</vt:lpstr>
      <vt:lpstr>Witamina 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Witamina C</dc:title>
  <dc:subject/>
  <dc:creator>Piotr Foluśniak</dc:creator>
  <dc:description/>
  <cp:lastModifiedBy>Kamil Mróz</cp:lastModifiedBy>
  <cp:revision>17</cp:revision>
  <dcterms:created xsi:type="dcterms:W3CDTF">2021-12-02T10:26:37Z</dcterms:created>
  <dcterms:modified xsi:type="dcterms:W3CDTF">2023-12-22T13:48:09Z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Panoramiczny</vt:lpwstr>
  </property>
  <property fmtid="{D5CDD505-2E9C-101B-9397-08002B2CF9AE}" pid="3" name="Slides">
    <vt:i4>2</vt:i4>
  </property>
</Properties>
</file>