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48B2E1-1F01-A6FC-22F8-E1293E6B3D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BC2EF6-C7E6-C189-0926-86B4494B1F3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696DD1-2DF3-C36D-974E-D19AE2C2A3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02A12-DC55-4D20-B3F9-D1DE76868F6A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BF2DB7-4CFA-1129-6E51-82A433C17C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258B12-9FFF-F6B8-A73F-3AD9B500CF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A9717-5EA1-49DC-9EE8-C782693A9AD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262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9EE54B-E715-B720-5573-C69A78D422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074AC1-5FA8-ADA0-E1A5-1BC9C1386B4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B7E5FE-5284-DF0F-062D-E1C4ABF273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FB50E9-F32B-4ED0-B2CA-30B0FE9C34D5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5DE891-B05A-D1D5-AA02-22B33527AB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08C002-65DC-5B2E-629E-88607A736A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22C7F-BA7B-4EB6-AFEB-5A9CABB0C5A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80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90DA049-EF33-2D38-3E43-DA7B858765A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21CE9D4-5C5D-EEA2-1205-E9BBE7D88E2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2847DF-968D-6640-1C67-89EEBC0DED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19986-013D-47EE-AC55-EF8629EC0749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D15573-8581-7292-41F8-C82453E798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73B287-DA88-2CD5-B7FE-18F77236E1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4B2D4C-E32A-4DB8-838E-FE70674977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6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E2B52-3F5C-BD75-ED35-B33DD7A5CA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187914-E477-9B4A-371C-6316FA55BA8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38E2A6-30F2-BD64-6D92-34901A136C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274BB3-CA8B-42B5-8343-FC9ADFD3C70A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D1B532-9094-1715-0968-1943578633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C65D36-6531-55FA-A2F0-C523825911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298F04-1A48-4598-91F2-8AF01A14462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0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7A1B79-A8FF-6D5F-E47A-8095525623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191208-9D50-7899-FDD0-9B74C3B8D8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4441B4-2C14-55F7-242C-D57AD0AB74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DB756B-DE02-48A7-A290-F7FD1B4924D3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D4BAC7-94E4-63F8-FFBE-0AE3243C4E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35CF4B-27FC-EF79-3675-F53187007D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936C40-4334-401C-B328-26D20AD76D9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6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53B38-1923-24C5-D885-D0344E54D1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E314CC-5063-D9AF-AE9D-3451FDFCD6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BAA748-116A-DCB4-526D-4198C74BF56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6EF645-9D6F-CCC5-AF39-E5EE0BF28D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32F981-E818-4993-89B4-C7C2D9FFDE2A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B604BA-CEF7-7D5B-8139-69326B1934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0599E9-5706-1EA2-041E-FF39F6165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C3744-5CFA-45C8-9BDF-1E041D0D86E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26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D65FC-9094-C9E4-225D-F03FFF85BD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D3C391-A18F-56E7-48B3-5D4C842CF0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0DFF3D-2F9A-729A-FE76-E5472F402D1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2339266-9C4A-4423-4E2C-B280475068F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45B4AF-7094-BC10-21AD-EBB55BF15F7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D12AF6B-C01A-9D16-9748-E275A3574B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756C91-DC37-4005-B207-3697E65BE837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4F22EFA-8113-DCDB-59E6-55220B93B0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ACA3B45-680E-1C44-C885-D8CFD2919B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73E998-FB70-4B4F-B87C-27A2DB919BD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9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4974A-707E-4A40-C60A-629BE16277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F29AE4-17AF-4A05-4B43-37C8A3298A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0A1851-7B3C-4997-8AA5-17F832B03462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9A826A-B3BA-3B84-4ACC-42B4B7E629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2243043-79FB-3D42-BB92-455C0576EA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9616AF-099A-4CAC-BB1C-93F0E7A41D7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8909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1A0E4C0-0E60-6466-8155-8D906BE681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772463-6111-43B4-8FF4-BB151048B0D5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BAD7C9-460A-B23D-34A3-F723A3D46C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6954AD-8BDA-E5BE-D713-F33FBAB73B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429F8-6D6F-4C53-B34C-4C1F28D8591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9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24E87-BBCB-D0F5-BC1D-2AB201E4E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3AD668-E857-7FF0-667A-311096AACB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445F11B-8AA1-5D81-4025-495D1AC59EB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4A5771-942C-47CC-5A0D-7057616055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63210C-099A-4C38-978E-761154556568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187EF1-6E74-F7AA-FBD6-1A8E2E25E3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B51D62-8591-6C50-BFC0-AB27BD263C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9E3A58-0E8C-4E9F-8B17-126B771F334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40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8C60FF-2033-F9EB-227D-2B513B3085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673C5D-CF63-AB6C-E3B6-8CAE13A1ACC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387059D-3034-4EC3-8BFC-C38478CEB6B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317D32-772D-4C1A-651A-EA209CFD20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28569-4DA0-4C21-A266-129152E27DBE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017F70-9053-DFDC-AF97-7FA687EA5E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7BF428-021B-22D2-AE0B-7A62797DD3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C853CE-6B4C-4EFC-8CDF-CF6C6EDE2A9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3A4D67-15B4-BEE2-D939-E6FCB89D9A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068713-93B7-63F8-0DEE-8E910148E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887CDB-D775-D82A-E17B-75D310B6EA1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A29090F-AC6C-4550-B1A3-A6E6EED83BAE}" type="datetime1">
              <a:rPr lang="pl-PL"/>
              <a:pPr lvl="0"/>
              <a:t>13.12.2023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FA9100-6822-B903-BB7A-5C853047909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04545F-6CA3-581E-EACC-ADECBC2211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8409517-A885-48A5-9EC2-E4AA5FA253E4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1DE2E6-7092-9DD1-AD38-78C49B1B1F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14946" y="965405"/>
            <a:ext cx="8562112" cy="1664976"/>
          </a:xfrm>
        </p:spPr>
        <p:txBody>
          <a:bodyPr/>
          <a:lstStyle/>
          <a:p>
            <a:pPr lvl="0"/>
            <a:r>
              <a:rPr lang="pl-PL" sz="4400">
                <a:latin typeface="Arial Black" pitchFamily="34"/>
              </a:rPr>
              <a:t>Zdobywam kartę rowerową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C2D7D2-9BF3-8320-551C-A88C825716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46568" y="2778825"/>
            <a:ext cx="6430490" cy="1766456"/>
          </a:xfrm>
        </p:spPr>
        <p:txBody>
          <a:bodyPr/>
          <a:lstStyle/>
          <a:p>
            <a:pPr lvl="0"/>
            <a:r>
              <a:rPr lang="pl-PL" b="1">
                <a:latin typeface="Arial" pitchFamily="34"/>
                <a:cs typeface="Arial" pitchFamily="34"/>
              </a:rPr>
              <a:t>PRZEJAZD PRZEZ SKRZYŻOWANIE</a:t>
            </a:r>
          </a:p>
        </p:txBody>
      </p:sp>
      <p:cxnSp>
        <p:nvCxnSpPr>
          <p:cNvPr id="4" name="Łącznik prosty 4" descr="Pozioma linia na całej szerokości slajdu">
            <a:extLst>
              <a:ext uri="{FF2B5EF4-FFF2-40B4-BE49-F238E27FC236}">
                <a16:creationId xmlns:a16="http://schemas.microsoft.com/office/drawing/2014/main" id="{85EFA851-CBFF-F2CE-98E5-AE2D66F75F64}"/>
              </a:ext>
            </a:extLst>
          </p:cNvPr>
          <p:cNvCxnSpPr/>
          <p:nvPr/>
        </p:nvCxnSpPr>
        <p:spPr>
          <a:xfrm>
            <a:off x="1056003" y="3800100"/>
            <a:ext cx="10079999" cy="0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</a:ln>
        </p:spPr>
      </p:cxnSp>
      <p:pic>
        <p:nvPicPr>
          <p:cNvPr id="5" name="Obraz 8" descr="Ilustracja rowerzysty zwróconego w prawą stronę.">
            <a:extLst>
              <a:ext uri="{FF2B5EF4-FFF2-40B4-BE49-F238E27FC236}">
                <a16:creationId xmlns:a16="http://schemas.microsoft.com/office/drawing/2014/main" id="{BC805228-9008-5F9F-1E9B-85A81792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2111" y="4037615"/>
            <a:ext cx="3184178" cy="27728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21" descr="Ilustracja rowerzysty stojącego przed skrzyżowaniem na prawym pasie. Rowerzysta wjeżdża na skrzyżowanie od północy.">
            <a:extLst>
              <a:ext uri="{FF2B5EF4-FFF2-40B4-BE49-F238E27FC236}">
                <a16:creationId xmlns:a16="http://schemas.microsoft.com/office/drawing/2014/main" id="{1A03B9B6-A19C-14A4-8693-ECF3D44A6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7425" y="1191444"/>
            <a:ext cx="1162028" cy="12606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Łącznik prosty ze strzałką 23" descr="Strzałka na jezdni wskazująca w dół ilustracji, znajduje się przy prawym pasie od północy.">
            <a:extLst>
              <a:ext uri="{FF2B5EF4-FFF2-40B4-BE49-F238E27FC236}">
                <a16:creationId xmlns:a16="http://schemas.microsoft.com/office/drawing/2014/main" id="{4C1385F6-DCE4-07CB-1F9F-60C667B1E562}"/>
              </a:ext>
            </a:extLst>
          </p:cNvPr>
          <p:cNvCxnSpPr/>
          <p:nvPr/>
        </p:nvCxnSpPr>
        <p:spPr>
          <a:xfrm>
            <a:off x="5532504" y="2620258"/>
            <a:ext cx="0" cy="622405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pic>
        <p:nvPicPr>
          <p:cNvPr id="2" name="Obraz 8" descr="Ilustracja samochodu stojącego przed skrzyżowaniem na prawym pasie. Samochód jest obrócony w lewo, wjeżdża na skrzyżowanie od wschodu. W samochodzie za kierownicą siedzi człowiek z łokciem wystawionym za okno.">
            <a:extLst>
              <a:ext uri="{FF2B5EF4-FFF2-40B4-BE49-F238E27FC236}">
                <a16:creationId xmlns:a16="http://schemas.microsoft.com/office/drawing/2014/main" id="{93C42015-0B72-D2F8-D872-1580E3286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794" y="2374779"/>
            <a:ext cx="2074517" cy="151314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Łącznik prosty ze strzałką 10" descr="Strzałka na jezdni wskazująca w lewo, znajduje się przy prawym pasie od wschodu.">
            <a:extLst>
              <a:ext uri="{FF2B5EF4-FFF2-40B4-BE49-F238E27FC236}">
                <a16:creationId xmlns:a16="http://schemas.microsoft.com/office/drawing/2014/main" id="{E4B342DC-19D3-7D4A-8BF4-8E3E5DB03DE4}"/>
              </a:ext>
            </a:extLst>
          </p:cNvPr>
          <p:cNvCxnSpPr/>
          <p:nvPr/>
        </p:nvCxnSpPr>
        <p:spPr>
          <a:xfrm flipH="1">
            <a:off x="6323962" y="2985250"/>
            <a:ext cx="745346" cy="0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pic>
        <p:nvPicPr>
          <p:cNvPr id="4" name="Grafika 17" descr="Ilustracja samochodu stojącego przed skrzyżowaniem na prawym pasie. Samochód jest obrócony w prawo, wjeżdża na skrzyżowanie od zachodu.  ">
            <a:extLst>
              <a:ext uri="{FF2B5EF4-FFF2-40B4-BE49-F238E27FC236}">
                <a16:creationId xmlns:a16="http://schemas.microsoft.com/office/drawing/2014/main" id="{C50F64EC-14D8-3BEA-6FA3-8B9D38863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6421" y="3509970"/>
            <a:ext cx="2195081" cy="75592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Łącznik prosty ze strzałką 11" descr="Strzałka na jezdni wskazująca w prawo, znajduje się przy prawym pasie od zachodu.">
            <a:extLst>
              <a:ext uri="{FF2B5EF4-FFF2-40B4-BE49-F238E27FC236}">
                <a16:creationId xmlns:a16="http://schemas.microsoft.com/office/drawing/2014/main" id="{3648655C-07FB-D8CE-42F5-175071B674C1}"/>
              </a:ext>
            </a:extLst>
          </p:cNvPr>
          <p:cNvCxnSpPr/>
          <p:nvPr/>
        </p:nvCxnSpPr>
        <p:spPr>
          <a:xfrm>
            <a:off x="5082765" y="3949595"/>
            <a:ext cx="649526" cy="0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sp>
        <p:nvSpPr>
          <p:cNvPr id="8" name="Tytuł 4">
            <a:extLst>
              <a:ext uri="{FF2B5EF4-FFF2-40B4-BE49-F238E27FC236}">
                <a16:creationId xmlns:a16="http://schemas.microsoft.com/office/drawing/2014/main" id="{941DEE97-DD48-FD85-9423-1D30955C5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016" y="496190"/>
            <a:ext cx="3364342" cy="1325559"/>
          </a:xfrm>
        </p:spPr>
        <p:txBody>
          <a:bodyPr>
            <a:normAutofit fontScale="90000"/>
          </a:bodyPr>
          <a:lstStyle/>
          <a:p>
            <a:pPr lvl="0"/>
            <a:r>
              <a:rPr lang="pl-PL" sz="4000">
                <a:solidFill>
                  <a:srgbClr val="00D953"/>
                </a:solidFill>
              </a:rPr>
              <a:t>Skrzyżowanie z trzema pojazdami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2" descr="Ilustracja rowerzysty stojącego przed rondem na prawym pasie. Rowerzysta wjeżdża na rondo od północy.">
            <a:extLst>
              <a:ext uri="{FF2B5EF4-FFF2-40B4-BE49-F238E27FC236}">
                <a16:creationId xmlns:a16="http://schemas.microsoft.com/office/drawing/2014/main" id="{A85E095C-9E89-2573-5F99-B15B6BB8A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3974" y="184836"/>
            <a:ext cx="1162028" cy="126061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Łącznik prosty ze strzałką 3" descr="Strzałka na jezdni wskazująca w dół ilustracji, znajduje się przy prawym pasie od północy.">
            <a:extLst>
              <a:ext uri="{FF2B5EF4-FFF2-40B4-BE49-F238E27FC236}">
                <a16:creationId xmlns:a16="http://schemas.microsoft.com/office/drawing/2014/main" id="{0252E1FB-F482-95E2-1C84-8CEFCB051A64}"/>
              </a:ext>
            </a:extLst>
          </p:cNvPr>
          <p:cNvCxnSpPr/>
          <p:nvPr/>
        </p:nvCxnSpPr>
        <p:spPr>
          <a:xfrm>
            <a:off x="5519062" y="1613650"/>
            <a:ext cx="0" cy="622405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pic>
        <p:nvPicPr>
          <p:cNvPr id="2" name="Obraz 5" descr="Ilustracja samochodu stojącego przed rondem na prawym pasie. Samochód jest obrócony w prawo, wjeżdża na rondo od zachodu.  W samochodzie za kierownicą siedzi człowiek z łokciem wystawionym za okno.">
            <a:extLst>
              <a:ext uri="{FF2B5EF4-FFF2-40B4-BE49-F238E27FC236}">
                <a16:creationId xmlns:a16="http://schemas.microsoft.com/office/drawing/2014/main" id="{B90EFBC4-EA94-C110-1567-3603E32DD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82695" y="3227713"/>
            <a:ext cx="2074517" cy="151314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Łącznik prosty ze strzałką 6" descr="Strzałka na jezdni wskazująca w prawo, znajduje się przy prawym pasie od zachodu.">
            <a:extLst>
              <a:ext uri="{FF2B5EF4-FFF2-40B4-BE49-F238E27FC236}">
                <a16:creationId xmlns:a16="http://schemas.microsoft.com/office/drawing/2014/main" id="{3B36228C-2C05-DFDE-93A9-4EC95C574D47}"/>
              </a:ext>
            </a:extLst>
          </p:cNvPr>
          <p:cNvCxnSpPr/>
          <p:nvPr/>
        </p:nvCxnSpPr>
        <p:spPr>
          <a:xfrm>
            <a:off x="3995699" y="3838175"/>
            <a:ext cx="745346" cy="0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sp>
        <p:nvSpPr>
          <p:cNvPr id="6" name="Tytuł 4">
            <a:extLst>
              <a:ext uri="{FF2B5EF4-FFF2-40B4-BE49-F238E27FC236}">
                <a16:creationId xmlns:a16="http://schemas.microsoft.com/office/drawing/2014/main" id="{A3321A66-9AAA-04F3-5D1D-6F6E411F7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3447470" cy="1325559"/>
          </a:xfrm>
        </p:spPr>
        <p:txBody>
          <a:bodyPr>
            <a:normAutofit fontScale="90000"/>
          </a:bodyPr>
          <a:lstStyle/>
          <a:p>
            <a:pPr lvl="0"/>
            <a:r>
              <a:rPr lang="pl-PL" sz="4000">
                <a:solidFill>
                  <a:srgbClr val="00D953"/>
                </a:solidFill>
              </a:rPr>
              <a:t>Rondo z dwoma pojazdami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4" descr="Ilustracja rowerzysty stojącego przed skrzyżowaniem na prawym pasie. Rowerzysta wjeżdża na skrzyżowanie od północy. ">
            <a:extLst>
              <a:ext uri="{FF2B5EF4-FFF2-40B4-BE49-F238E27FC236}">
                <a16:creationId xmlns:a16="http://schemas.microsoft.com/office/drawing/2014/main" id="{9874DDBE-9975-5860-87D2-397157FAA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1463" y="1260180"/>
            <a:ext cx="1154539" cy="125249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Łącznik: łamany 6" descr="Strzałka na jezdni skręcona o 90 stopni wskazująca w prawo, znajduje się przy prawym pasie od północy.">
            <a:extLst>
              <a:ext uri="{FF2B5EF4-FFF2-40B4-BE49-F238E27FC236}">
                <a16:creationId xmlns:a16="http://schemas.microsoft.com/office/drawing/2014/main" id="{E5F743B2-922D-9F32-6A9B-41BCD38B4A4E}"/>
              </a:ext>
            </a:extLst>
          </p:cNvPr>
          <p:cNvCxnSpPr>
            <a:stCxn id="4" idx="2"/>
          </p:cNvCxnSpPr>
          <p:nvPr/>
        </p:nvCxnSpPr>
        <p:spPr>
          <a:xfrm rot="5399996" flipH="1">
            <a:off x="5552515" y="2478896"/>
            <a:ext cx="1267861" cy="1335427"/>
          </a:xfrm>
          <a:prstGeom prst="bentConnector3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pic>
        <p:nvPicPr>
          <p:cNvPr id="2" name="Grafika 3" descr="Ilustracja samochodu stojącego przed skrzyżowaniem na prawym pasie. Samochód jest obrócony w prawo, wjeżdża na skrzyżowanie od zachodu.  ">
            <a:extLst>
              <a:ext uri="{FF2B5EF4-FFF2-40B4-BE49-F238E27FC236}">
                <a16:creationId xmlns:a16="http://schemas.microsoft.com/office/drawing/2014/main" id="{659EC770-7684-D0C3-013F-9359D5612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6421" y="3509970"/>
            <a:ext cx="2195081" cy="75592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Łącznik prosty ze strzałką 2" descr="Strzałka na jezdni wskazująca w prawo, znajduje się przy prawym pasie od zachodu.">
            <a:extLst>
              <a:ext uri="{FF2B5EF4-FFF2-40B4-BE49-F238E27FC236}">
                <a16:creationId xmlns:a16="http://schemas.microsoft.com/office/drawing/2014/main" id="{DABCD95A-EDD6-42C6-02F9-E0AB34F808F2}"/>
              </a:ext>
            </a:extLst>
          </p:cNvPr>
          <p:cNvCxnSpPr/>
          <p:nvPr/>
        </p:nvCxnSpPr>
        <p:spPr>
          <a:xfrm>
            <a:off x="5082765" y="3949595"/>
            <a:ext cx="649526" cy="0"/>
          </a:xfrm>
          <a:prstGeom prst="straightConnector1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sp>
        <p:nvSpPr>
          <p:cNvPr id="6" name="Tytuł 5">
            <a:extLst>
              <a:ext uri="{FF2B5EF4-FFF2-40B4-BE49-F238E27FC236}">
                <a16:creationId xmlns:a16="http://schemas.microsoft.com/office/drawing/2014/main" id="{4DBC185F-E22A-C058-E126-C6FA994E7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3576785" cy="1325559"/>
          </a:xfrm>
        </p:spPr>
        <p:txBody>
          <a:bodyPr>
            <a:normAutofit fontScale="90000"/>
          </a:bodyPr>
          <a:lstStyle/>
          <a:p>
            <a:pPr lvl="0"/>
            <a:r>
              <a:rPr lang="pl-PL" sz="4000">
                <a:solidFill>
                  <a:srgbClr val="00D953"/>
                </a:solidFill>
              </a:rPr>
              <a:t>Skrzyżowanie z dwoma pojazdami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2" descr="Ilustracja samochodu stojącego przed wjazdem z drogi podporządkowanej na drogę główną. Samochód przodem wjeżdża na drogę główną od północy. ">
            <a:extLst>
              <a:ext uri="{FF2B5EF4-FFF2-40B4-BE49-F238E27FC236}">
                <a16:creationId xmlns:a16="http://schemas.microsoft.com/office/drawing/2014/main" id="{BE899B15-A134-02F9-AB46-840139FE7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8344" y="1660943"/>
            <a:ext cx="1107658" cy="73844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Łącznik: łamany 9" descr="Strzałka na jezdni skręcona o 90 stopni wskazująca w prawo, znajduje się przy drodze poporządkowanej od północy.">
            <a:extLst>
              <a:ext uri="{FF2B5EF4-FFF2-40B4-BE49-F238E27FC236}">
                <a16:creationId xmlns:a16="http://schemas.microsoft.com/office/drawing/2014/main" id="{4A0D106A-7D53-7A9E-C419-4B981C3DF4E8}"/>
              </a:ext>
            </a:extLst>
          </p:cNvPr>
          <p:cNvCxnSpPr>
            <a:stCxn id="4" idx="2"/>
          </p:cNvCxnSpPr>
          <p:nvPr/>
        </p:nvCxnSpPr>
        <p:spPr>
          <a:xfrm rot="5399996" flipH="1">
            <a:off x="5906511" y="2035061"/>
            <a:ext cx="1557891" cy="2286557"/>
          </a:xfrm>
          <a:prstGeom prst="bentConnector3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pic>
        <p:nvPicPr>
          <p:cNvPr id="2" name="Grafika 4" descr="Ilustracja rowerzysty skręcającego z drogi głównej na drogą podporządkowaną. Rowerzysta jedzie od wschodu. ">
            <a:extLst>
              <a:ext uri="{FF2B5EF4-FFF2-40B4-BE49-F238E27FC236}">
                <a16:creationId xmlns:a16="http://schemas.microsoft.com/office/drawing/2014/main" id="{60BF4708-6FF6-45BE-16A2-074DDECF9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5776" y="2106978"/>
            <a:ext cx="1125909" cy="122143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Łącznik: łamany 6" descr="Strzałka na drodze głównej od wschodu skręcona o 90 stopni wskazując w górę na drogę poporządkowaną  w stronę północy. ">
            <a:extLst>
              <a:ext uri="{FF2B5EF4-FFF2-40B4-BE49-F238E27FC236}">
                <a16:creationId xmlns:a16="http://schemas.microsoft.com/office/drawing/2014/main" id="{700757BF-7ACA-9719-4F3F-0F6F9F48316E}"/>
              </a:ext>
            </a:extLst>
          </p:cNvPr>
          <p:cNvCxnSpPr>
            <a:stCxn id="2" idx="1"/>
          </p:cNvCxnSpPr>
          <p:nvPr/>
        </p:nvCxnSpPr>
        <p:spPr>
          <a:xfrm rot="10799991">
            <a:off x="6686102" y="1455733"/>
            <a:ext cx="579684" cy="1261973"/>
          </a:xfrm>
          <a:prstGeom prst="bentConnector3">
            <a:avLst/>
          </a:prstGeom>
          <a:noFill/>
          <a:ln w="25402" cap="flat">
            <a:solidFill>
              <a:srgbClr val="FFFFFF"/>
            </a:solidFill>
            <a:prstDash val="solid"/>
            <a:round/>
            <a:tailEnd type="arrow"/>
          </a:ln>
        </p:spPr>
      </p:cxnSp>
      <p:sp>
        <p:nvSpPr>
          <p:cNvPr id="6" name="Tytuł 1">
            <a:extLst>
              <a:ext uri="{FF2B5EF4-FFF2-40B4-BE49-F238E27FC236}">
                <a16:creationId xmlns:a16="http://schemas.microsoft.com/office/drawing/2014/main" id="{0F1FCCF5-DC95-5E52-313E-96E6CBBA8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1" y="429777"/>
            <a:ext cx="4721979" cy="1325559"/>
          </a:xfrm>
        </p:spPr>
        <p:txBody>
          <a:bodyPr/>
          <a:lstStyle/>
          <a:p>
            <a:pPr lvl="0"/>
            <a:r>
              <a:rPr lang="pl-PL">
                <a:solidFill>
                  <a:srgbClr val="00D953"/>
                </a:solidFill>
              </a:rPr>
              <a:t>Droga podporządkowana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Motyw pakietu Office</vt:lpstr>
      <vt:lpstr>Zdobywam kartę rowerową</vt:lpstr>
      <vt:lpstr>Skrzyżowanie z trzema pojazdami</vt:lpstr>
      <vt:lpstr>Rondo z dwoma pojazdami</vt:lpstr>
      <vt:lpstr>Skrzyżowanie z dwoma pojazdami</vt:lpstr>
      <vt:lpstr>Droga podporządkowana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Zdobywam kartę rowerową</dc:title>
  <dc:creator>Admin</dc:creator>
  <cp:lastModifiedBy>Bartosz Franciszkiewicz</cp:lastModifiedBy>
  <cp:revision>13</cp:revision>
  <dcterms:created xsi:type="dcterms:W3CDTF">2022-11-07T21:03:45Z</dcterms:created>
  <dcterms:modified xsi:type="dcterms:W3CDTF">2023-12-13T09:55:17Z</dcterms:modified>
</cp:coreProperties>
</file>