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otr Foluśniak" initials="P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32" autoAdjust="0"/>
  </p:normalViewPr>
  <p:slideViewPr>
    <p:cSldViewPr snapToGrid="0">
      <p:cViewPr varScale="1">
        <p:scale>
          <a:sx n="84" d="100"/>
          <a:sy n="84" d="100"/>
        </p:scale>
        <p:origin x="114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60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2847367-6710-4EF2-BAAE-E56512E69DD5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19.10.2023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A13BEB6-C780-4D48-BC0F-6FC117670133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ytuł 1"/>
          <p:cNvSpPr txBox="1">
            <a:spLocks noGrp="1"/>
          </p:cNvSpPr>
          <p:nvPr>
            <p:ph type="title" idx="4294967295"/>
          </p:nvPr>
        </p:nvSpPr>
        <p:spPr>
          <a:xfrm>
            <a:off x="2713680" y="213480"/>
            <a:ext cx="9143640" cy="1259280"/>
          </a:xfrm>
          <a:prstGeom prst="rect">
            <a:avLst/>
          </a:prstGeom>
          <a:noFill/>
          <a:ln w="0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othic Std B"/>
                <a:ea typeface="Adobe Gothic Std B"/>
                <a:cs typeface="+mn-cs"/>
              </a:rPr>
              <a:t>Witamina C</a:t>
            </a:r>
            <a:endParaRPr kumimoji="0" lang="pl-PL" sz="8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Prostokąt 3"/>
          <p:cNvSpPr/>
          <p:nvPr/>
        </p:nvSpPr>
        <p:spPr>
          <a:xfrm>
            <a:off x="6909839" y="2095920"/>
            <a:ext cx="5102051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sng" strike="noStrike" spc="-1" dirty="0">
                <a:solidFill>
                  <a:srgbClr val="002060"/>
                </a:solidFill>
                <a:uFillTx/>
                <a:latin typeface="Calibri"/>
              </a:rPr>
              <a:t>Rola w organizmie:</a:t>
            </a:r>
            <a:endParaRPr lang="pl-PL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Dzięki niej jesteśmy bardziej odporni na choroby oraz szybciej goją nam się rany.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43" name="Prostokąt 7"/>
          <p:cNvSpPr/>
          <p:nvPr/>
        </p:nvSpPr>
        <p:spPr>
          <a:xfrm>
            <a:off x="6909840" y="3624840"/>
            <a:ext cx="5102050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sng" strike="noStrike" spc="-1" dirty="0">
                <a:solidFill>
                  <a:srgbClr val="002060"/>
                </a:solidFill>
                <a:uFillTx/>
                <a:latin typeface="Calibri"/>
              </a:rPr>
              <a:t>Główne źródło:</a:t>
            </a:r>
            <a:endParaRPr lang="pl-PL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Czarna porzeczka, szpinak, papryka, truskawki, cytryna.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48" name="Obraz 17" descr="Obraz zawierający trzy cytryny na białym tle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46840" y="457200"/>
            <a:ext cx="2654280" cy="1769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7" name="Obraz 15" descr="Obraz zawierający truskawki na drewnianej desce."/>
          <p:cNvPicPr/>
          <p:nvPr/>
        </p:nvPicPr>
        <p:blipFill>
          <a:blip r:embed="rId5"/>
          <a:stretch/>
        </p:blipFill>
        <p:spPr>
          <a:xfrm>
            <a:off x="3725280" y="1565640"/>
            <a:ext cx="2551680" cy="170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5" name="Obraz 11" descr="Ilustracja zawiera liście szpinaku."/>
          <p:cNvPicPr/>
          <p:nvPr/>
        </p:nvPicPr>
        <p:blipFill>
          <a:blip r:embed="rId6"/>
          <a:stretch/>
        </p:blipFill>
        <p:spPr>
          <a:xfrm>
            <a:off x="546840" y="2627280"/>
            <a:ext cx="2551680" cy="170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4" name="Obraz 9" descr="Ilustracja przedstawia dwie papryki na białym tle. Papryka po lewej stronie ma kolor czerwony, natomiast papryka po prawej stronie ma kolor żółty."/>
          <p:cNvPicPr/>
          <p:nvPr/>
        </p:nvPicPr>
        <p:blipFill>
          <a:blip r:embed="rId7"/>
          <a:stretch/>
        </p:blipFill>
        <p:spPr>
          <a:xfrm>
            <a:off x="3725280" y="3955320"/>
            <a:ext cx="2551680" cy="1697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" name="Obraz 13" descr="Obraz przedstawia porzeczki w złotej misce. Miska stoi na drewnianym stole."/>
          <p:cNvPicPr/>
          <p:nvPr/>
        </p:nvPicPr>
        <p:blipFill>
          <a:blip r:embed="rId8"/>
          <a:stretch/>
        </p:blipFill>
        <p:spPr>
          <a:xfrm>
            <a:off x="546840" y="4804200"/>
            <a:ext cx="2545920" cy="1697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ytuł 1"/>
          <p:cNvSpPr txBox="1">
            <a:spLocks noGrp="1"/>
          </p:cNvSpPr>
          <p:nvPr>
            <p:ph type="title" idx="4294967295"/>
          </p:nvPr>
        </p:nvSpPr>
        <p:spPr>
          <a:xfrm>
            <a:off x="2713680" y="213480"/>
            <a:ext cx="9143640" cy="1259280"/>
          </a:xfrm>
          <a:prstGeom prst="rect">
            <a:avLst/>
          </a:prstGeom>
          <a:noFill/>
          <a:ln w="0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1" i="0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dobe Gothic Std B"/>
                <a:ea typeface="Adobe Gothic Std B"/>
                <a:cs typeface="+mn-cs"/>
              </a:rPr>
              <a:t>Witamina D</a:t>
            </a:r>
            <a:endParaRPr kumimoji="0" lang="pl-PL" sz="8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Prostokąt 3"/>
          <p:cNvSpPr/>
          <p:nvPr/>
        </p:nvSpPr>
        <p:spPr>
          <a:xfrm>
            <a:off x="6909840" y="2095920"/>
            <a:ext cx="4947480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sng" strike="noStrike" spc="-1" dirty="0">
                <a:solidFill>
                  <a:srgbClr val="002060"/>
                </a:solidFill>
                <a:uFillTx/>
                <a:latin typeface="Calibri"/>
              </a:rPr>
              <a:t>Rola w organizmie:</a:t>
            </a:r>
            <a:endParaRPr lang="pl-PL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Dzięki niej mamy mocne kości i zdrowe zęby.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51" name="Prostokąt 7"/>
          <p:cNvSpPr/>
          <p:nvPr/>
        </p:nvSpPr>
        <p:spPr>
          <a:xfrm>
            <a:off x="6909840" y="3624840"/>
            <a:ext cx="494748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sng" strike="noStrike" spc="-1" dirty="0">
                <a:solidFill>
                  <a:srgbClr val="002060"/>
                </a:solidFill>
                <a:uFillTx/>
                <a:latin typeface="Calibri"/>
              </a:rPr>
              <a:t>Główne źródło:</a:t>
            </a:r>
            <a:endParaRPr lang="pl-PL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strike="noStrike" spc="-1" dirty="0">
                <a:solidFill>
                  <a:srgbClr val="002060"/>
                </a:solidFill>
                <a:latin typeface="Calibri"/>
              </a:rPr>
              <a:t>Ryby, żółtko jaja, ser żółty, mleko.</a:t>
            </a:r>
            <a:endParaRPr lang="pl-PL" sz="2400" strike="noStrike" spc="-1" dirty="0">
              <a:latin typeface="Arial"/>
            </a:endParaRPr>
          </a:p>
        </p:txBody>
      </p:sp>
      <p:pic>
        <p:nvPicPr>
          <p:cNvPr id="52" name="Obraz 4" descr="Ilustracja przedstawia kawałek sera żółtego na białym tle."/>
          <p:cNvPicPr/>
          <p:nvPr/>
        </p:nvPicPr>
        <p:blipFill>
          <a:blip r:embed="rId3"/>
          <a:stretch/>
        </p:blipFill>
        <p:spPr>
          <a:xfrm>
            <a:off x="583200" y="1901160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3" name="Obraz 6" descr="Obraz przedstawia jajka papierowym opakowaniu."/>
          <p:cNvPicPr/>
          <p:nvPr/>
        </p:nvPicPr>
        <p:blipFill>
          <a:blip r:embed="rId4"/>
          <a:stretch/>
        </p:blipFill>
        <p:spPr>
          <a:xfrm>
            <a:off x="3825720" y="1901160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4" name="Obraz 10" descr="Ilustracja przedstawia dwie szklane butelki wypełnione mlekiem. W jednej z nich została umieszczona zielona słomka."/>
          <p:cNvPicPr/>
          <p:nvPr/>
        </p:nvPicPr>
        <p:blipFill>
          <a:blip r:embed="rId5"/>
          <a:stretch/>
        </p:blipFill>
        <p:spPr>
          <a:xfrm>
            <a:off x="583200" y="4132800"/>
            <a:ext cx="275652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5" name="Obraz 14" descr="Ilustracja przedstawia kawałek łososia posypany przyprawami."/>
          <p:cNvPicPr/>
          <p:nvPr/>
        </p:nvPicPr>
        <p:blipFill>
          <a:blip r:embed="rId6"/>
          <a:stretch/>
        </p:blipFill>
        <p:spPr>
          <a:xfrm>
            <a:off x="3825720" y="4166280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62</Words>
  <Application>Microsoft Office PowerPoint</Application>
  <PresentationFormat>Panoramiczny</PresentationFormat>
  <Paragraphs>10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0" baseType="lpstr">
      <vt:lpstr>Adobe Gothic Std B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Witamina C</vt:lpstr>
      <vt:lpstr>Witamina 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Witamina C</dc:title>
  <dc:subject/>
  <dc:creator>Piotr Foluśniak</dc:creator>
  <dc:description/>
  <cp:lastModifiedBy>Kamil Mróz</cp:lastModifiedBy>
  <cp:revision>16</cp:revision>
  <dcterms:created xsi:type="dcterms:W3CDTF">2021-12-02T10:26:37Z</dcterms:created>
  <dcterms:modified xsi:type="dcterms:W3CDTF">2023-10-19T09:01:54Z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2</vt:i4>
  </property>
</Properties>
</file>