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308" r:id="rId4"/>
    <p:sldId id="261" r:id="rId5"/>
    <p:sldId id="281" r:id="rId6"/>
    <p:sldId id="285" r:id="rId7"/>
    <p:sldId id="289" r:id="rId8"/>
    <p:sldId id="266" r:id="rId9"/>
    <p:sldId id="282" r:id="rId10"/>
    <p:sldId id="284" r:id="rId11"/>
    <p:sldId id="283" r:id="rId12"/>
    <p:sldId id="276" r:id="rId13"/>
    <p:sldId id="270" r:id="rId14"/>
    <p:sldId id="291" r:id="rId15"/>
    <p:sldId id="287" r:id="rId16"/>
    <p:sldId id="292" r:id="rId17"/>
    <p:sldId id="280" r:id="rId18"/>
    <p:sldId id="303" r:id="rId19"/>
    <p:sldId id="306" r:id="rId20"/>
    <p:sldId id="304" r:id="rId21"/>
    <p:sldId id="294" r:id="rId22"/>
    <p:sldId id="258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8EFEC-81A9-4182-BAB2-A313D7047F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3698B25-3097-4CA4-999F-E2392E8418F7}">
      <dgm:prSet phldrT="[Tekst]"/>
      <dgm:spPr/>
      <dgm:t>
        <a:bodyPr/>
        <a:lstStyle/>
        <a:p>
          <a:r>
            <a:rPr lang="pl-PL" dirty="0"/>
            <a:t>Wiedza </a:t>
          </a:r>
          <a:br>
            <a:rPr lang="pl-PL" dirty="0"/>
          </a:br>
          <a:r>
            <a:rPr lang="pl-PL" dirty="0"/>
            <a:t>o społeczeństwie </a:t>
          </a:r>
        </a:p>
      </dgm:t>
    </dgm:pt>
    <dgm:pt modelId="{D2EDBCD5-F215-4B48-B797-3D67197DB5CE}" type="parTrans" cxnId="{4591D797-C811-4E48-94FD-54ADF3AD4A68}">
      <dgm:prSet/>
      <dgm:spPr/>
      <dgm:t>
        <a:bodyPr/>
        <a:lstStyle/>
        <a:p>
          <a:endParaRPr lang="pl-PL"/>
        </a:p>
      </dgm:t>
    </dgm:pt>
    <dgm:pt modelId="{DCBC58A0-B796-45E3-BC38-E8F340613CF5}" type="sibTrans" cxnId="{4591D797-C811-4E48-94FD-54ADF3AD4A68}">
      <dgm:prSet/>
      <dgm:spPr/>
      <dgm:t>
        <a:bodyPr/>
        <a:lstStyle/>
        <a:p>
          <a:endParaRPr lang="pl-PL"/>
        </a:p>
      </dgm:t>
    </dgm:pt>
    <dgm:pt modelId="{7352D003-6AB4-4107-997A-5DC298B9C824}">
      <dgm:prSet phldrT="[Tekst]"/>
      <dgm:spPr/>
      <dgm:t>
        <a:bodyPr/>
        <a:lstStyle/>
        <a:p>
          <a:r>
            <a:rPr lang="pl-PL" dirty="0"/>
            <a:t>Historia </a:t>
          </a:r>
          <a:br>
            <a:rPr lang="pl-PL" dirty="0"/>
          </a:br>
          <a:r>
            <a:rPr lang="pl-PL" dirty="0"/>
            <a:t>i teraźniejszość</a:t>
          </a:r>
        </a:p>
      </dgm:t>
    </dgm:pt>
    <dgm:pt modelId="{DB8E7EA5-5F4D-49C9-90EA-7FC349FA0B38}" type="parTrans" cxnId="{1760477D-BF3B-4745-B90A-799EC265162B}">
      <dgm:prSet/>
      <dgm:spPr/>
      <dgm:t>
        <a:bodyPr/>
        <a:lstStyle/>
        <a:p>
          <a:endParaRPr lang="pl-PL"/>
        </a:p>
      </dgm:t>
    </dgm:pt>
    <dgm:pt modelId="{46E3C0F8-8CE0-479A-89B6-E5C81928256E}" type="sibTrans" cxnId="{1760477D-BF3B-4745-B90A-799EC265162B}">
      <dgm:prSet/>
      <dgm:spPr/>
      <dgm:t>
        <a:bodyPr/>
        <a:lstStyle/>
        <a:p>
          <a:endParaRPr lang="pl-PL"/>
        </a:p>
      </dgm:t>
    </dgm:pt>
    <dgm:pt modelId="{E5D37D20-A4D5-4F6C-AE03-B7BF342509AC}">
      <dgm:prSet phldrT="[Tekst]"/>
      <dgm:spPr/>
      <dgm:t>
        <a:bodyPr/>
        <a:lstStyle/>
        <a:p>
          <a:r>
            <a:rPr lang="pl-PL" dirty="0"/>
            <a:t>Edukacja obywatelska</a:t>
          </a:r>
        </a:p>
      </dgm:t>
    </dgm:pt>
    <dgm:pt modelId="{DC388F8E-924F-41F0-B4CC-E967FE489193}" type="parTrans" cxnId="{1FD2E5CE-8CB0-43E2-B040-7C7132F78F03}">
      <dgm:prSet/>
      <dgm:spPr/>
      <dgm:t>
        <a:bodyPr/>
        <a:lstStyle/>
        <a:p>
          <a:endParaRPr lang="pl-PL"/>
        </a:p>
      </dgm:t>
    </dgm:pt>
    <dgm:pt modelId="{9DCF6D57-01E6-459C-BF65-FDE35343A2E1}" type="sibTrans" cxnId="{1FD2E5CE-8CB0-43E2-B040-7C7132F78F03}">
      <dgm:prSet/>
      <dgm:spPr/>
      <dgm:t>
        <a:bodyPr/>
        <a:lstStyle/>
        <a:p>
          <a:endParaRPr lang="pl-PL"/>
        </a:p>
      </dgm:t>
    </dgm:pt>
    <dgm:pt modelId="{B805D38D-2EE4-4C34-A685-B8804221BBBB}" type="pres">
      <dgm:prSet presAssocID="{2158EFEC-81A9-4182-BAB2-A313D7047F23}" presName="Name0" presStyleCnt="0">
        <dgm:presLayoutVars>
          <dgm:dir/>
          <dgm:resizeHandles val="exact"/>
        </dgm:presLayoutVars>
      </dgm:prSet>
      <dgm:spPr/>
    </dgm:pt>
    <dgm:pt modelId="{BB374805-C345-4D45-A835-E4F44E8C5661}" type="pres">
      <dgm:prSet presAssocID="{53698B25-3097-4CA4-999F-E2392E8418F7}" presName="node" presStyleLbl="node1" presStyleIdx="0" presStyleCnt="3" custScaleX="116113">
        <dgm:presLayoutVars>
          <dgm:bulletEnabled val="1"/>
        </dgm:presLayoutVars>
      </dgm:prSet>
      <dgm:spPr/>
    </dgm:pt>
    <dgm:pt modelId="{998346EA-5980-4A2D-8FA7-0ACCE8004CDE}" type="pres">
      <dgm:prSet presAssocID="{DCBC58A0-B796-45E3-BC38-E8F340613CF5}" presName="sibTrans" presStyleLbl="sibTrans2D1" presStyleIdx="0" presStyleCnt="2"/>
      <dgm:spPr/>
    </dgm:pt>
    <dgm:pt modelId="{DBD79615-0B38-4FCA-A020-11D559C8ED57}" type="pres">
      <dgm:prSet presAssocID="{DCBC58A0-B796-45E3-BC38-E8F340613CF5}" presName="connectorText" presStyleLbl="sibTrans2D1" presStyleIdx="0" presStyleCnt="2"/>
      <dgm:spPr/>
    </dgm:pt>
    <dgm:pt modelId="{A7BB9BD1-4A38-4C85-8CEA-120B0026A953}" type="pres">
      <dgm:prSet presAssocID="{7352D003-6AB4-4107-997A-5DC298B9C824}" presName="node" presStyleLbl="node1" presStyleIdx="1" presStyleCnt="3" custScaleX="108361">
        <dgm:presLayoutVars>
          <dgm:bulletEnabled val="1"/>
        </dgm:presLayoutVars>
      </dgm:prSet>
      <dgm:spPr/>
    </dgm:pt>
    <dgm:pt modelId="{F07996BA-F7B2-4F39-889D-E38CD14E4650}" type="pres">
      <dgm:prSet presAssocID="{46E3C0F8-8CE0-479A-89B6-E5C81928256E}" presName="sibTrans" presStyleLbl="sibTrans2D1" presStyleIdx="1" presStyleCnt="2"/>
      <dgm:spPr/>
    </dgm:pt>
    <dgm:pt modelId="{8D586BBB-1A71-46AB-980C-B06D408CA45C}" type="pres">
      <dgm:prSet presAssocID="{46E3C0F8-8CE0-479A-89B6-E5C81928256E}" presName="connectorText" presStyleLbl="sibTrans2D1" presStyleIdx="1" presStyleCnt="2"/>
      <dgm:spPr/>
    </dgm:pt>
    <dgm:pt modelId="{604DBCA9-54F3-444C-BED1-C4BE01D8FF53}" type="pres">
      <dgm:prSet presAssocID="{E5D37D20-A4D5-4F6C-AE03-B7BF342509AC}" presName="node" presStyleLbl="node1" presStyleIdx="2" presStyleCnt="3">
        <dgm:presLayoutVars>
          <dgm:bulletEnabled val="1"/>
        </dgm:presLayoutVars>
      </dgm:prSet>
      <dgm:spPr/>
    </dgm:pt>
  </dgm:ptLst>
  <dgm:cxnLst>
    <dgm:cxn modelId="{FE21141E-7DEA-4A24-92EA-A42B777FFF1A}" type="presOf" srcId="{DCBC58A0-B796-45E3-BC38-E8F340613CF5}" destId="{998346EA-5980-4A2D-8FA7-0ACCE8004CDE}" srcOrd="0" destOrd="0" presId="urn:microsoft.com/office/officeart/2005/8/layout/process1"/>
    <dgm:cxn modelId="{A03C0F27-8313-4246-94CE-12FB802E6C67}" type="presOf" srcId="{DCBC58A0-B796-45E3-BC38-E8F340613CF5}" destId="{DBD79615-0B38-4FCA-A020-11D559C8ED57}" srcOrd="1" destOrd="0" presId="urn:microsoft.com/office/officeart/2005/8/layout/process1"/>
    <dgm:cxn modelId="{1760477D-BF3B-4745-B90A-799EC265162B}" srcId="{2158EFEC-81A9-4182-BAB2-A313D7047F23}" destId="{7352D003-6AB4-4107-997A-5DC298B9C824}" srcOrd="1" destOrd="0" parTransId="{DB8E7EA5-5F4D-49C9-90EA-7FC349FA0B38}" sibTransId="{46E3C0F8-8CE0-479A-89B6-E5C81928256E}"/>
    <dgm:cxn modelId="{0CA5EE8B-FB00-4ECF-A0F4-08B8277E87D0}" type="presOf" srcId="{E5D37D20-A4D5-4F6C-AE03-B7BF342509AC}" destId="{604DBCA9-54F3-444C-BED1-C4BE01D8FF53}" srcOrd="0" destOrd="0" presId="urn:microsoft.com/office/officeart/2005/8/layout/process1"/>
    <dgm:cxn modelId="{45EDCA96-7708-4236-8EB6-59FEB88A33BE}" type="presOf" srcId="{53698B25-3097-4CA4-999F-E2392E8418F7}" destId="{BB374805-C345-4D45-A835-E4F44E8C5661}" srcOrd="0" destOrd="0" presId="urn:microsoft.com/office/officeart/2005/8/layout/process1"/>
    <dgm:cxn modelId="{4591D797-C811-4E48-94FD-54ADF3AD4A68}" srcId="{2158EFEC-81A9-4182-BAB2-A313D7047F23}" destId="{53698B25-3097-4CA4-999F-E2392E8418F7}" srcOrd="0" destOrd="0" parTransId="{D2EDBCD5-F215-4B48-B797-3D67197DB5CE}" sibTransId="{DCBC58A0-B796-45E3-BC38-E8F340613CF5}"/>
    <dgm:cxn modelId="{CEE363A0-35EF-46BB-9CC0-D839DE3A2C75}" type="presOf" srcId="{2158EFEC-81A9-4182-BAB2-A313D7047F23}" destId="{B805D38D-2EE4-4C34-A685-B8804221BBBB}" srcOrd="0" destOrd="0" presId="urn:microsoft.com/office/officeart/2005/8/layout/process1"/>
    <dgm:cxn modelId="{ACAAF9CC-21A2-4E84-82A2-5D2C9711C6AA}" type="presOf" srcId="{46E3C0F8-8CE0-479A-89B6-E5C81928256E}" destId="{F07996BA-F7B2-4F39-889D-E38CD14E4650}" srcOrd="0" destOrd="0" presId="urn:microsoft.com/office/officeart/2005/8/layout/process1"/>
    <dgm:cxn modelId="{1FD2E5CE-8CB0-43E2-B040-7C7132F78F03}" srcId="{2158EFEC-81A9-4182-BAB2-A313D7047F23}" destId="{E5D37D20-A4D5-4F6C-AE03-B7BF342509AC}" srcOrd="2" destOrd="0" parTransId="{DC388F8E-924F-41F0-B4CC-E967FE489193}" sibTransId="{9DCF6D57-01E6-459C-BF65-FDE35343A2E1}"/>
    <dgm:cxn modelId="{CD8EFDD3-22AE-427B-BD97-1DBD066B418C}" type="presOf" srcId="{46E3C0F8-8CE0-479A-89B6-E5C81928256E}" destId="{8D586BBB-1A71-46AB-980C-B06D408CA45C}" srcOrd="1" destOrd="0" presId="urn:microsoft.com/office/officeart/2005/8/layout/process1"/>
    <dgm:cxn modelId="{EEBA9CD7-C9A1-433E-B93A-375F1E879E11}" type="presOf" srcId="{7352D003-6AB4-4107-997A-5DC298B9C824}" destId="{A7BB9BD1-4A38-4C85-8CEA-120B0026A953}" srcOrd="0" destOrd="0" presId="urn:microsoft.com/office/officeart/2005/8/layout/process1"/>
    <dgm:cxn modelId="{18201A47-1DB5-4045-940A-B09630469BD1}" type="presParOf" srcId="{B805D38D-2EE4-4C34-A685-B8804221BBBB}" destId="{BB374805-C345-4D45-A835-E4F44E8C5661}" srcOrd="0" destOrd="0" presId="urn:microsoft.com/office/officeart/2005/8/layout/process1"/>
    <dgm:cxn modelId="{EA6A17B4-4BD9-4BA7-8915-168640591CEE}" type="presParOf" srcId="{B805D38D-2EE4-4C34-A685-B8804221BBBB}" destId="{998346EA-5980-4A2D-8FA7-0ACCE8004CDE}" srcOrd="1" destOrd="0" presId="urn:microsoft.com/office/officeart/2005/8/layout/process1"/>
    <dgm:cxn modelId="{C20C413E-5ABC-4A1C-AEBB-DAFBA711DA59}" type="presParOf" srcId="{998346EA-5980-4A2D-8FA7-0ACCE8004CDE}" destId="{DBD79615-0B38-4FCA-A020-11D559C8ED57}" srcOrd="0" destOrd="0" presId="urn:microsoft.com/office/officeart/2005/8/layout/process1"/>
    <dgm:cxn modelId="{B65CEC68-ABEA-4D42-87B0-3F9666130530}" type="presParOf" srcId="{B805D38D-2EE4-4C34-A685-B8804221BBBB}" destId="{A7BB9BD1-4A38-4C85-8CEA-120B0026A953}" srcOrd="2" destOrd="0" presId="urn:microsoft.com/office/officeart/2005/8/layout/process1"/>
    <dgm:cxn modelId="{FF5A0B18-8776-487B-903A-AFAD51B1756E}" type="presParOf" srcId="{B805D38D-2EE4-4C34-A685-B8804221BBBB}" destId="{F07996BA-F7B2-4F39-889D-E38CD14E4650}" srcOrd="3" destOrd="0" presId="urn:microsoft.com/office/officeart/2005/8/layout/process1"/>
    <dgm:cxn modelId="{18333838-0603-4D4B-80B3-DF018426FBD6}" type="presParOf" srcId="{F07996BA-F7B2-4F39-889D-E38CD14E4650}" destId="{8D586BBB-1A71-46AB-980C-B06D408CA45C}" srcOrd="0" destOrd="0" presId="urn:microsoft.com/office/officeart/2005/8/layout/process1"/>
    <dgm:cxn modelId="{92642E82-449B-4F48-A770-ABDE25322AD2}" type="presParOf" srcId="{B805D38D-2EE4-4C34-A685-B8804221BBBB}" destId="{604DBCA9-54F3-444C-BED1-C4BE01D8FF5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D37239-35BD-4905-8A83-DFCE326CB37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1B646C-CA27-47F1-AD7F-2C90D349476F}">
      <dgm:prSet custT="1"/>
      <dgm:spPr/>
      <dgm:t>
        <a:bodyPr/>
        <a:lstStyle/>
        <a:p>
          <a:r>
            <a:rPr lang="pl-PL" sz="2400" b="1"/>
            <a:t>Opis metafory:</a:t>
          </a:r>
          <a:endParaRPr lang="en-US" sz="2400" dirty="0"/>
        </a:p>
      </dgm:t>
    </dgm:pt>
    <dgm:pt modelId="{A50118BC-A9DF-48D8-8958-6F6E05D7E544}" type="parTrans" cxnId="{0C48D89B-AA3B-4EEE-8F06-3875179F2DEF}">
      <dgm:prSet/>
      <dgm:spPr/>
      <dgm:t>
        <a:bodyPr/>
        <a:lstStyle/>
        <a:p>
          <a:endParaRPr lang="en-US"/>
        </a:p>
      </dgm:t>
    </dgm:pt>
    <dgm:pt modelId="{D3FD5A5F-C2E2-4FEC-860C-488ADA4A1AF0}" type="sibTrans" cxnId="{0C48D89B-AA3B-4EEE-8F06-3875179F2DEF}">
      <dgm:prSet/>
      <dgm:spPr/>
      <dgm:t>
        <a:bodyPr/>
        <a:lstStyle/>
        <a:p>
          <a:endParaRPr lang="en-US"/>
        </a:p>
      </dgm:t>
    </dgm:pt>
    <dgm:pt modelId="{5D350C4F-1153-4F1A-9C6E-67E1FC5C782B}">
      <dgm:prSet custT="1"/>
      <dgm:spPr/>
      <dgm:t>
        <a:bodyPr/>
        <a:lstStyle/>
        <a:p>
          <a:r>
            <a:rPr lang="pl-PL" sz="2400" b="1" dirty="0"/>
            <a:t>Scena</a:t>
          </a:r>
          <a:r>
            <a:rPr lang="pl-PL" sz="2400" dirty="0"/>
            <a:t> to przestrzeń życia publicznego (media, parlament, sądy).</a:t>
          </a:r>
          <a:endParaRPr lang="en-US" sz="2400" dirty="0"/>
        </a:p>
      </dgm:t>
    </dgm:pt>
    <dgm:pt modelId="{2B690369-97F2-4E62-9CDB-C1343430B3C6}" type="parTrans" cxnId="{9EF7CCDE-7517-43D3-98B0-2C71385134DD}">
      <dgm:prSet/>
      <dgm:spPr/>
      <dgm:t>
        <a:bodyPr/>
        <a:lstStyle/>
        <a:p>
          <a:endParaRPr lang="en-US"/>
        </a:p>
      </dgm:t>
    </dgm:pt>
    <dgm:pt modelId="{2D1AD0E2-5586-43CA-B993-65F31A954ED7}" type="sibTrans" cxnId="{9EF7CCDE-7517-43D3-98B0-2C71385134DD}">
      <dgm:prSet/>
      <dgm:spPr/>
      <dgm:t>
        <a:bodyPr/>
        <a:lstStyle/>
        <a:p>
          <a:endParaRPr lang="en-US"/>
        </a:p>
      </dgm:t>
    </dgm:pt>
    <dgm:pt modelId="{CCC35CAD-D79C-4125-9E18-F2136476FE41}">
      <dgm:prSet custT="1"/>
      <dgm:spPr/>
      <dgm:t>
        <a:bodyPr/>
        <a:lstStyle/>
        <a:p>
          <a:r>
            <a:rPr lang="pl-PL" sz="2400" b="1" dirty="0"/>
            <a:t>Aktorzy</a:t>
          </a:r>
          <a:r>
            <a:rPr lang="pl-PL" sz="2400" dirty="0"/>
            <a:t> to politycy, urzędnicy, obywatele – każdy gra swoją rolę społeczną.</a:t>
          </a:r>
          <a:endParaRPr lang="en-US" sz="2400" dirty="0"/>
        </a:p>
      </dgm:t>
    </dgm:pt>
    <dgm:pt modelId="{33B95E33-5749-498B-9130-A801789283F6}" type="parTrans" cxnId="{2529A2E4-1AC1-4EA1-84D1-52D3768BFC0F}">
      <dgm:prSet/>
      <dgm:spPr/>
      <dgm:t>
        <a:bodyPr/>
        <a:lstStyle/>
        <a:p>
          <a:endParaRPr lang="en-US"/>
        </a:p>
      </dgm:t>
    </dgm:pt>
    <dgm:pt modelId="{5E1C7E18-72E3-474F-BC63-025ECEDCC5FC}" type="sibTrans" cxnId="{2529A2E4-1AC1-4EA1-84D1-52D3768BFC0F}">
      <dgm:prSet/>
      <dgm:spPr/>
      <dgm:t>
        <a:bodyPr/>
        <a:lstStyle/>
        <a:p>
          <a:endParaRPr lang="en-US"/>
        </a:p>
      </dgm:t>
    </dgm:pt>
    <dgm:pt modelId="{64438A35-0268-44A3-A72E-8614EB9970D7}">
      <dgm:prSet custT="1"/>
      <dgm:spPr/>
      <dgm:t>
        <a:bodyPr/>
        <a:lstStyle/>
        <a:p>
          <a:r>
            <a:rPr lang="pl-PL" sz="2400" b="1" dirty="0"/>
            <a:t>Widownia</a:t>
          </a:r>
          <a:r>
            <a:rPr lang="pl-PL" sz="2400" dirty="0"/>
            <a:t> to opinia publiczna – obserwuje i ocenia.</a:t>
          </a:r>
          <a:endParaRPr lang="en-US" sz="2400" dirty="0"/>
        </a:p>
      </dgm:t>
    </dgm:pt>
    <dgm:pt modelId="{704A124D-72CC-42D3-B0A5-B05F923B3A5E}" type="parTrans" cxnId="{60584590-5206-4216-8771-70A515C05B5B}">
      <dgm:prSet/>
      <dgm:spPr/>
      <dgm:t>
        <a:bodyPr/>
        <a:lstStyle/>
        <a:p>
          <a:endParaRPr lang="en-US"/>
        </a:p>
      </dgm:t>
    </dgm:pt>
    <dgm:pt modelId="{69F5CD31-4409-42A2-853C-E346C9AD11A5}" type="sibTrans" cxnId="{60584590-5206-4216-8771-70A515C05B5B}">
      <dgm:prSet/>
      <dgm:spPr/>
      <dgm:t>
        <a:bodyPr/>
        <a:lstStyle/>
        <a:p>
          <a:endParaRPr lang="en-US"/>
        </a:p>
      </dgm:t>
    </dgm:pt>
    <dgm:pt modelId="{AA1FCF11-BD2F-486F-8237-DBEE6D5D9231}">
      <dgm:prSet custT="1"/>
      <dgm:spPr/>
      <dgm:t>
        <a:bodyPr/>
        <a:lstStyle/>
        <a:p>
          <a:r>
            <a:rPr lang="pl-PL" sz="2400" b="1" dirty="0"/>
            <a:t>Reżyserzy</a:t>
          </a:r>
          <a:r>
            <a:rPr lang="pl-PL" sz="2400" dirty="0"/>
            <a:t> to liderzy opinii, partie polityczne, media.</a:t>
          </a:r>
          <a:endParaRPr lang="en-US" sz="2400" dirty="0"/>
        </a:p>
      </dgm:t>
    </dgm:pt>
    <dgm:pt modelId="{01857FF2-03EB-4DA0-B981-B51C7E61BBA3}" type="parTrans" cxnId="{6EABA4CC-5C41-4E58-9CFC-1DD42BA400BE}">
      <dgm:prSet/>
      <dgm:spPr/>
      <dgm:t>
        <a:bodyPr/>
        <a:lstStyle/>
        <a:p>
          <a:endParaRPr lang="en-US"/>
        </a:p>
      </dgm:t>
    </dgm:pt>
    <dgm:pt modelId="{F39A8DE3-CD9B-4E67-9393-4B4C54B78B1F}" type="sibTrans" cxnId="{6EABA4CC-5C41-4E58-9CFC-1DD42BA400BE}">
      <dgm:prSet/>
      <dgm:spPr/>
      <dgm:t>
        <a:bodyPr/>
        <a:lstStyle/>
        <a:p>
          <a:endParaRPr lang="en-US"/>
        </a:p>
      </dgm:t>
    </dgm:pt>
    <dgm:pt modelId="{681A5E49-1068-4C0C-95A3-67440C300781}">
      <dgm:prSet custT="1"/>
      <dgm:spPr/>
      <dgm:t>
        <a:bodyPr/>
        <a:lstStyle/>
        <a:p>
          <a:r>
            <a:rPr lang="pl-PL" sz="2400" b="1" dirty="0"/>
            <a:t>Scenariusz</a:t>
          </a:r>
          <a:r>
            <a:rPr lang="pl-PL" sz="2400" dirty="0"/>
            <a:t> to konstytucja i prawo.</a:t>
          </a:r>
          <a:endParaRPr lang="en-US" sz="2400" dirty="0"/>
        </a:p>
      </dgm:t>
    </dgm:pt>
    <dgm:pt modelId="{878F7FA1-E934-481F-B1AB-979D3834253A}" type="parTrans" cxnId="{4F9EB69C-6146-43E7-B9E2-56F32F0FCEC9}">
      <dgm:prSet/>
      <dgm:spPr/>
      <dgm:t>
        <a:bodyPr/>
        <a:lstStyle/>
        <a:p>
          <a:endParaRPr lang="en-US"/>
        </a:p>
      </dgm:t>
    </dgm:pt>
    <dgm:pt modelId="{5A9DB23B-B0B2-47BF-8503-1114A7D67675}" type="sibTrans" cxnId="{4F9EB69C-6146-43E7-B9E2-56F32F0FCEC9}">
      <dgm:prSet/>
      <dgm:spPr/>
      <dgm:t>
        <a:bodyPr/>
        <a:lstStyle/>
        <a:p>
          <a:endParaRPr lang="en-US"/>
        </a:p>
      </dgm:t>
    </dgm:pt>
    <dgm:pt modelId="{63762104-06E4-4AB8-8C75-44F62195CA66}" type="pres">
      <dgm:prSet presAssocID="{BFD37239-35BD-4905-8A83-DFCE326CB378}" presName="vert0" presStyleCnt="0">
        <dgm:presLayoutVars>
          <dgm:dir/>
          <dgm:animOne val="branch"/>
          <dgm:animLvl val="lvl"/>
        </dgm:presLayoutVars>
      </dgm:prSet>
      <dgm:spPr/>
    </dgm:pt>
    <dgm:pt modelId="{0303EC05-5846-4A88-B37D-306258B955C6}" type="pres">
      <dgm:prSet presAssocID="{821B646C-CA27-47F1-AD7F-2C90D349476F}" presName="thickLine" presStyleLbl="alignNode1" presStyleIdx="0" presStyleCnt="6"/>
      <dgm:spPr/>
    </dgm:pt>
    <dgm:pt modelId="{69E72DC6-C809-4C5D-B628-D9A994EB705A}" type="pres">
      <dgm:prSet presAssocID="{821B646C-CA27-47F1-AD7F-2C90D349476F}" presName="horz1" presStyleCnt="0"/>
      <dgm:spPr/>
    </dgm:pt>
    <dgm:pt modelId="{D2763204-BA10-4B2D-A4CA-7A6299FEA416}" type="pres">
      <dgm:prSet presAssocID="{821B646C-CA27-47F1-AD7F-2C90D349476F}" presName="tx1" presStyleLbl="revTx" presStyleIdx="0" presStyleCnt="6"/>
      <dgm:spPr/>
    </dgm:pt>
    <dgm:pt modelId="{EBD4E23A-5823-4558-857C-A06FFDBD3EDC}" type="pres">
      <dgm:prSet presAssocID="{821B646C-CA27-47F1-AD7F-2C90D349476F}" presName="vert1" presStyleCnt="0"/>
      <dgm:spPr/>
    </dgm:pt>
    <dgm:pt modelId="{89C4DABF-8F11-4402-BF14-3DC2981B0DF1}" type="pres">
      <dgm:prSet presAssocID="{5D350C4F-1153-4F1A-9C6E-67E1FC5C782B}" presName="thickLine" presStyleLbl="alignNode1" presStyleIdx="1" presStyleCnt="6"/>
      <dgm:spPr/>
    </dgm:pt>
    <dgm:pt modelId="{8E25561C-BB62-4DFE-8223-2744CF53A937}" type="pres">
      <dgm:prSet presAssocID="{5D350C4F-1153-4F1A-9C6E-67E1FC5C782B}" presName="horz1" presStyleCnt="0"/>
      <dgm:spPr/>
    </dgm:pt>
    <dgm:pt modelId="{883BB155-070C-42BA-9317-D999EFA2BAB9}" type="pres">
      <dgm:prSet presAssocID="{5D350C4F-1153-4F1A-9C6E-67E1FC5C782B}" presName="tx1" presStyleLbl="revTx" presStyleIdx="1" presStyleCnt="6"/>
      <dgm:spPr/>
    </dgm:pt>
    <dgm:pt modelId="{17168953-1A5C-4667-B607-B8DC065CBB37}" type="pres">
      <dgm:prSet presAssocID="{5D350C4F-1153-4F1A-9C6E-67E1FC5C782B}" presName="vert1" presStyleCnt="0"/>
      <dgm:spPr/>
    </dgm:pt>
    <dgm:pt modelId="{2EBE6B59-C64F-4CF7-83BB-2614735E8438}" type="pres">
      <dgm:prSet presAssocID="{CCC35CAD-D79C-4125-9E18-F2136476FE41}" presName="thickLine" presStyleLbl="alignNode1" presStyleIdx="2" presStyleCnt="6"/>
      <dgm:spPr/>
    </dgm:pt>
    <dgm:pt modelId="{F2F17A56-9355-44C2-AC05-B57A48B30504}" type="pres">
      <dgm:prSet presAssocID="{CCC35CAD-D79C-4125-9E18-F2136476FE41}" presName="horz1" presStyleCnt="0"/>
      <dgm:spPr/>
    </dgm:pt>
    <dgm:pt modelId="{B869145B-CE4A-4EB1-B553-F06842583DE1}" type="pres">
      <dgm:prSet presAssocID="{CCC35CAD-D79C-4125-9E18-F2136476FE41}" presName="tx1" presStyleLbl="revTx" presStyleIdx="2" presStyleCnt="6"/>
      <dgm:spPr/>
    </dgm:pt>
    <dgm:pt modelId="{D588B0B7-D398-4DD2-8A2E-05864E5F7741}" type="pres">
      <dgm:prSet presAssocID="{CCC35CAD-D79C-4125-9E18-F2136476FE41}" presName="vert1" presStyleCnt="0"/>
      <dgm:spPr/>
    </dgm:pt>
    <dgm:pt modelId="{71C2C101-0E26-4470-B931-1A06868CEFAD}" type="pres">
      <dgm:prSet presAssocID="{64438A35-0268-44A3-A72E-8614EB9970D7}" presName="thickLine" presStyleLbl="alignNode1" presStyleIdx="3" presStyleCnt="6"/>
      <dgm:spPr/>
    </dgm:pt>
    <dgm:pt modelId="{7F3F7757-6463-4214-97D1-FFFB352B7F78}" type="pres">
      <dgm:prSet presAssocID="{64438A35-0268-44A3-A72E-8614EB9970D7}" presName="horz1" presStyleCnt="0"/>
      <dgm:spPr/>
    </dgm:pt>
    <dgm:pt modelId="{A8BA2621-D1D1-4498-B16E-C2191126E921}" type="pres">
      <dgm:prSet presAssocID="{64438A35-0268-44A3-A72E-8614EB9970D7}" presName="tx1" presStyleLbl="revTx" presStyleIdx="3" presStyleCnt="6"/>
      <dgm:spPr/>
    </dgm:pt>
    <dgm:pt modelId="{1121E520-BDE6-4E85-BDC7-BE3DAB7907EF}" type="pres">
      <dgm:prSet presAssocID="{64438A35-0268-44A3-A72E-8614EB9970D7}" presName="vert1" presStyleCnt="0"/>
      <dgm:spPr/>
    </dgm:pt>
    <dgm:pt modelId="{84D0EF61-C073-47F8-840C-1193FF3FF0AC}" type="pres">
      <dgm:prSet presAssocID="{AA1FCF11-BD2F-486F-8237-DBEE6D5D9231}" presName="thickLine" presStyleLbl="alignNode1" presStyleIdx="4" presStyleCnt="6"/>
      <dgm:spPr/>
    </dgm:pt>
    <dgm:pt modelId="{FB96E53E-3528-4DDF-B52C-DBA2DE75D89B}" type="pres">
      <dgm:prSet presAssocID="{AA1FCF11-BD2F-486F-8237-DBEE6D5D9231}" presName="horz1" presStyleCnt="0"/>
      <dgm:spPr/>
    </dgm:pt>
    <dgm:pt modelId="{C8330CB7-2A74-42A3-AE60-A3516E117409}" type="pres">
      <dgm:prSet presAssocID="{AA1FCF11-BD2F-486F-8237-DBEE6D5D9231}" presName="tx1" presStyleLbl="revTx" presStyleIdx="4" presStyleCnt="6"/>
      <dgm:spPr/>
    </dgm:pt>
    <dgm:pt modelId="{5D5B2EB0-D3A2-4BF9-B684-BBBAA0148508}" type="pres">
      <dgm:prSet presAssocID="{AA1FCF11-BD2F-486F-8237-DBEE6D5D9231}" presName="vert1" presStyleCnt="0"/>
      <dgm:spPr/>
    </dgm:pt>
    <dgm:pt modelId="{5B317907-69BC-4893-8AB0-C36CC3342C3E}" type="pres">
      <dgm:prSet presAssocID="{681A5E49-1068-4C0C-95A3-67440C300781}" presName="thickLine" presStyleLbl="alignNode1" presStyleIdx="5" presStyleCnt="6"/>
      <dgm:spPr/>
    </dgm:pt>
    <dgm:pt modelId="{9B942205-AE81-4883-8F1A-B91C765E9474}" type="pres">
      <dgm:prSet presAssocID="{681A5E49-1068-4C0C-95A3-67440C300781}" presName="horz1" presStyleCnt="0"/>
      <dgm:spPr/>
    </dgm:pt>
    <dgm:pt modelId="{202A2C66-986F-4333-BBE2-CE36258DA348}" type="pres">
      <dgm:prSet presAssocID="{681A5E49-1068-4C0C-95A3-67440C300781}" presName="tx1" presStyleLbl="revTx" presStyleIdx="5" presStyleCnt="6"/>
      <dgm:spPr/>
    </dgm:pt>
    <dgm:pt modelId="{5986DCB8-E367-4994-B3AD-38BCE5C404BA}" type="pres">
      <dgm:prSet presAssocID="{681A5E49-1068-4C0C-95A3-67440C300781}" presName="vert1" presStyleCnt="0"/>
      <dgm:spPr/>
    </dgm:pt>
  </dgm:ptLst>
  <dgm:cxnLst>
    <dgm:cxn modelId="{026D511A-88CF-4CE3-890A-32502C97F6BF}" type="presOf" srcId="{AA1FCF11-BD2F-486F-8237-DBEE6D5D9231}" destId="{C8330CB7-2A74-42A3-AE60-A3516E117409}" srcOrd="0" destOrd="0" presId="urn:microsoft.com/office/officeart/2008/layout/LinedList"/>
    <dgm:cxn modelId="{7DE6BB2C-B70F-478F-AAB5-7CFAD3998152}" type="presOf" srcId="{681A5E49-1068-4C0C-95A3-67440C300781}" destId="{202A2C66-986F-4333-BBE2-CE36258DA348}" srcOrd="0" destOrd="0" presId="urn:microsoft.com/office/officeart/2008/layout/LinedList"/>
    <dgm:cxn modelId="{60584590-5206-4216-8771-70A515C05B5B}" srcId="{BFD37239-35BD-4905-8A83-DFCE326CB378}" destId="{64438A35-0268-44A3-A72E-8614EB9970D7}" srcOrd="3" destOrd="0" parTransId="{704A124D-72CC-42D3-B0A5-B05F923B3A5E}" sibTransId="{69F5CD31-4409-42A2-853C-E346C9AD11A5}"/>
    <dgm:cxn modelId="{829FDD99-156E-4FD9-92CD-93186CE64578}" type="presOf" srcId="{BFD37239-35BD-4905-8A83-DFCE326CB378}" destId="{63762104-06E4-4AB8-8C75-44F62195CA66}" srcOrd="0" destOrd="0" presId="urn:microsoft.com/office/officeart/2008/layout/LinedList"/>
    <dgm:cxn modelId="{0C48D89B-AA3B-4EEE-8F06-3875179F2DEF}" srcId="{BFD37239-35BD-4905-8A83-DFCE326CB378}" destId="{821B646C-CA27-47F1-AD7F-2C90D349476F}" srcOrd="0" destOrd="0" parTransId="{A50118BC-A9DF-48D8-8958-6F6E05D7E544}" sibTransId="{D3FD5A5F-C2E2-4FEC-860C-488ADA4A1AF0}"/>
    <dgm:cxn modelId="{4F9EB69C-6146-43E7-B9E2-56F32F0FCEC9}" srcId="{BFD37239-35BD-4905-8A83-DFCE326CB378}" destId="{681A5E49-1068-4C0C-95A3-67440C300781}" srcOrd="5" destOrd="0" parTransId="{878F7FA1-E934-481F-B1AB-979D3834253A}" sibTransId="{5A9DB23B-B0B2-47BF-8503-1114A7D67675}"/>
    <dgm:cxn modelId="{044E2AB4-8317-45B5-9815-49158C7CFCCB}" type="presOf" srcId="{5D350C4F-1153-4F1A-9C6E-67E1FC5C782B}" destId="{883BB155-070C-42BA-9317-D999EFA2BAB9}" srcOrd="0" destOrd="0" presId="urn:microsoft.com/office/officeart/2008/layout/LinedList"/>
    <dgm:cxn modelId="{F38E18C0-1269-4B97-80FA-F19E7782B1E1}" type="presOf" srcId="{64438A35-0268-44A3-A72E-8614EB9970D7}" destId="{A8BA2621-D1D1-4498-B16E-C2191126E921}" srcOrd="0" destOrd="0" presId="urn:microsoft.com/office/officeart/2008/layout/LinedList"/>
    <dgm:cxn modelId="{6EABA4CC-5C41-4E58-9CFC-1DD42BA400BE}" srcId="{BFD37239-35BD-4905-8A83-DFCE326CB378}" destId="{AA1FCF11-BD2F-486F-8237-DBEE6D5D9231}" srcOrd="4" destOrd="0" parTransId="{01857FF2-03EB-4DA0-B981-B51C7E61BBA3}" sibTransId="{F39A8DE3-CD9B-4E67-9393-4B4C54B78B1F}"/>
    <dgm:cxn modelId="{CBA843D2-2DE2-4E99-A918-9906B821450D}" type="presOf" srcId="{CCC35CAD-D79C-4125-9E18-F2136476FE41}" destId="{B869145B-CE4A-4EB1-B553-F06842583DE1}" srcOrd="0" destOrd="0" presId="urn:microsoft.com/office/officeart/2008/layout/LinedList"/>
    <dgm:cxn modelId="{726433DD-3A21-44BA-9A99-F35487055F63}" type="presOf" srcId="{821B646C-CA27-47F1-AD7F-2C90D349476F}" destId="{D2763204-BA10-4B2D-A4CA-7A6299FEA416}" srcOrd="0" destOrd="0" presId="urn:microsoft.com/office/officeart/2008/layout/LinedList"/>
    <dgm:cxn modelId="{9EF7CCDE-7517-43D3-98B0-2C71385134DD}" srcId="{BFD37239-35BD-4905-8A83-DFCE326CB378}" destId="{5D350C4F-1153-4F1A-9C6E-67E1FC5C782B}" srcOrd="1" destOrd="0" parTransId="{2B690369-97F2-4E62-9CDB-C1343430B3C6}" sibTransId="{2D1AD0E2-5586-43CA-B993-65F31A954ED7}"/>
    <dgm:cxn modelId="{2529A2E4-1AC1-4EA1-84D1-52D3768BFC0F}" srcId="{BFD37239-35BD-4905-8A83-DFCE326CB378}" destId="{CCC35CAD-D79C-4125-9E18-F2136476FE41}" srcOrd="2" destOrd="0" parTransId="{33B95E33-5749-498B-9130-A801789283F6}" sibTransId="{5E1C7E18-72E3-474F-BC63-025ECEDCC5FC}"/>
    <dgm:cxn modelId="{96C3FA01-527C-4D59-BE28-C3436BA13B1C}" type="presParOf" srcId="{63762104-06E4-4AB8-8C75-44F62195CA66}" destId="{0303EC05-5846-4A88-B37D-306258B955C6}" srcOrd="0" destOrd="0" presId="urn:microsoft.com/office/officeart/2008/layout/LinedList"/>
    <dgm:cxn modelId="{5F798C8D-3FA2-445D-B3DD-3D6E94EAAA20}" type="presParOf" srcId="{63762104-06E4-4AB8-8C75-44F62195CA66}" destId="{69E72DC6-C809-4C5D-B628-D9A994EB705A}" srcOrd="1" destOrd="0" presId="urn:microsoft.com/office/officeart/2008/layout/LinedList"/>
    <dgm:cxn modelId="{FFCB869F-F824-4724-BA99-ADCAD38E57F0}" type="presParOf" srcId="{69E72DC6-C809-4C5D-B628-D9A994EB705A}" destId="{D2763204-BA10-4B2D-A4CA-7A6299FEA416}" srcOrd="0" destOrd="0" presId="urn:microsoft.com/office/officeart/2008/layout/LinedList"/>
    <dgm:cxn modelId="{EA67C65E-3424-45ED-970B-D0BDC23A0B01}" type="presParOf" srcId="{69E72DC6-C809-4C5D-B628-D9A994EB705A}" destId="{EBD4E23A-5823-4558-857C-A06FFDBD3EDC}" srcOrd="1" destOrd="0" presId="urn:microsoft.com/office/officeart/2008/layout/LinedList"/>
    <dgm:cxn modelId="{79D22375-6865-4C2D-B21C-3B64884DB278}" type="presParOf" srcId="{63762104-06E4-4AB8-8C75-44F62195CA66}" destId="{89C4DABF-8F11-4402-BF14-3DC2981B0DF1}" srcOrd="2" destOrd="0" presId="urn:microsoft.com/office/officeart/2008/layout/LinedList"/>
    <dgm:cxn modelId="{547A7944-412B-492F-98D8-D67C5E2CC0C0}" type="presParOf" srcId="{63762104-06E4-4AB8-8C75-44F62195CA66}" destId="{8E25561C-BB62-4DFE-8223-2744CF53A937}" srcOrd="3" destOrd="0" presId="urn:microsoft.com/office/officeart/2008/layout/LinedList"/>
    <dgm:cxn modelId="{C2BD697F-C8A5-4F57-8669-7460CF1B0346}" type="presParOf" srcId="{8E25561C-BB62-4DFE-8223-2744CF53A937}" destId="{883BB155-070C-42BA-9317-D999EFA2BAB9}" srcOrd="0" destOrd="0" presId="urn:microsoft.com/office/officeart/2008/layout/LinedList"/>
    <dgm:cxn modelId="{762307EF-09F9-4201-BE56-F444DDE93442}" type="presParOf" srcId="{8E25561C-BB62-4DFE-8223-2744CF53A937}" destId="{17168953-1A5C-4667-B607-B8DC065CBB37}" srcOrd="1" destOrd="0" presId="urn:microsoft.com/office/officeart/2008/layout/LinedList"/>
    <dgm:cxn modelId="{06070CB7-4DA5-4982-B115-FC323BE06322}" type="presParOf" srcId="{63762104-06E4-4AB8-8C75-44F62195CA66}" destId="{2EBE6B59-C64F-4CF7-83BB-2614735E8438}" srcOrd="4" destOrd="0" presId="urn:microsoft.com/office/officeart/2008/layout/LinedList"/>
    <dgm:cxn modelId="{5D3BF525-0805-4384-BE29-AB993A514F04}" type="presParOf" srcId="{63762104-06E4-4AB8-8C75-44F62195CA66}" destId="{F2F17A56-9355-44C2-AC05-B57A48B30504}" srcOrd="5" destOrd="0" presId="urn:microsoft.com/office/officeart/2008/layout/LinedList"/>
    <dgm:cxn modelId="{47BFB8D3-BBFB-4FD6-AC1A-79065EEE899B}" type="presParOf" srcId="{F2F17A56-9355-44C2-AC05-B57A48B30504}" destId="{B869145B-CE4A-4EB1-B553-F06842583DE1}" srcOrd="0" destOrd="0" presId="urn:microsoft.com/office/officeart/2008/layout/LinedList"/>
    <dgm:cxn modelId="{E9BB8908-4214-4DA6-930A-864D8D2619C8}" type="presParOf" srcId="{F2F17A56-9355-44C2-AC05-B57A48B30504}" destId="{D588B0B7-D398-4DD2-8A2E-05864E5F7741}" srcOrd="1" destOrd="0" presId="urn:microsoft.com/office/officeart/2008/layout/LinedList"/>
    <dgm:cxn modelId="{BF607A3A-E0E6-4262-9632-ACC540B53266}" type="presParOf" srcId="{63762104-06E4-4AB8-8C75-44F62195CA66}" destId="{71C2C101-0E26-4470-B931-1A06868CEFAD}" srcOrd="6" destOrd="0" presId="urn:microsoft.com/office/officeart/2008/layout/LinedList"/>
    <dgm:cxn modelId="{064CB71F-8FB9-4345-A1B2-2B441F6D304F}" type="presParOf" srcId="{63762104-06E4-4AB8-8C75-44F62195CA66}" destId="{7F3F7757-6463-4214-97D1-FFFB352B7F78}" srcOrd="7" destOrd="0" presId="urn:microsoft.com/office/officeart/2008/layout/LinedList"/>
    <dgm:cxn modelId="{2C49240A-ADC7-4D46-B3EA-C2720346823E}" type="presParOf" srcId="{7F3F7757-6463-4214-97D1-FFFB352B7F78}" destId="{A8BA2621-D1D1-4498-B16E-C2191126E921}" srcOrd="0" destOrd="0" presId="urn:microsoft.com/office/officeart/2008/layout/LinedList"/>
    <dgm:cxn modelId="{60E7FCA6-37CF-40FD-95AA-226F6F58ED16}" type="presParOf" srcId="{7F3F7757-6463-4214-97D1-FFFB352B7F78}" destId="{1121E520-BDE6-4E85-BDC7-BE3DAB7907EF}" srcOrd="1" destOrd="0" presId="urn:microsoft.com/office/officeart/2008/layout/LinedList"/>
    <dgm:cxn modelId="{18B43C62-4E54-4251-BE24-F619D1383E32}" type="presParOf" srcId="{63762104-06E4-4AB8-8C75-44F62195CA66}" destId="{84D0EF61-C073-47F8-840C-1193FF3FF0AC}" srcOrd="8" destOrd="0" presId="urn:microsoft.com/office/officeart/2008/layout/LinedList"/>
    <dgm:cxn modelId="{F5B61C08-2D9E-4771-B62D-37B27749241A}" type="presParOf" srcId="{63762104-06E4-4AB8-8C75-44F62195CA66}" destId="{FB96E53E-3528-4DDF-B52C-DBA2DE75D89B}" srcOrd="9" destOrd="0" presId="urn:microsoft.com/office/officeart/2008/layout/LinedList"/>
    <dgm:cxn modelId="{B2B99DA6-B160-45B8-A947-56A1951414B1}" type="presParOf" srcId="{FB96E53E-3528-4DDF-B52C-DBA2DE75D89B}" destId="{C8330CB7-2A74-42A3-AE60-A3516E117409}" srcOrd="0" destOrd="0" presId="urn:microsoft.com/office/officeart/2008/layout/LinedList"/>
    <dgm:cxn modelId="{9DD0884A-E7FC-41EE-92EE-5CE142686811}" type="presParOf" srcId="{FB96E53E-3528-4DDF-B52C-DBA2DE75D89B}" destId="{5D5B2EB0-D3A2-4BF9-B684-BBBAA0148508}" srcOrd="1" destOrd="0" presId="urn:microsoft.com/office/officeart/2008/layout/LinedList"/>
    <dgm:cxn modelId="{55E9C113-E574-4BE6-813D-A9322BE72F6E}" type="presParOf" srcId="{63762104-06E4-4AB8-8C75-44F62195CA66}" destId="{5B317907-69BC-4893-8AB0-C36CC3342C3E}" srcOrd="10" destOrd="0" presId="urn:microsoft.com/office/officeart/2008/layout/LinedList"/>
    <dgm:cxn modelId="{F50EDEF5-A9B5-4B42-88AB-A08214048CE5}" type="presParOf" srcId="{63762104-06E4-4AB8-8C75-44F62195CA66}" destId="{9B942205-AE81-4883-8F1A-B91C765E9474}" srcOrd="11" destOrd="0" presId="urn:microsoft.com/office/officeart/2008/layout/LinedList"/>
    <dgm:cxn modelId="{CC9F279B-4017-4679-9110-0CF498F35C5B}" type="presParOf" srcId="{9B942205-AE81-4883-8F1A-B91C765E9474}" destId="{202A2C66-986F-4333-BBE2-CE36258DA348}" srcOrd="0" destOrd="0" presId="urn:microsoft.com/office/officeart/2008/layout/LinedList"/>
    <dgm:cxn modelId="{38326A87-E543-4588-9C22-AC3061412A24}" type="presParOf" srcId="{9B942205-AE81-4883-8F1A-B91C765E9474}" destId="{5986DCB8-E367-4994-B3AD-38BCE5C404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D37239-35BD-4905-8A83-DFCE326CB37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B646C-CA27-47F1-AD7F-2C90D349476F}">
      <dgm:prSet custT="1"/>
      <dgm:spPr/>
      <dgm:t>
        <a:bodyPr/>
        <a:lstStyle/>
        <a:p>
          <a:r>
            <a:rPr lang="pl-PL" sz="2400" b="1"/>
            <a:t>Opis metafory:</a:t>
          </a:r>
          <a:endParaRPr lang="en-US" sz="2400" dirty="0"/>
        </a:p>
      </dgm:t>
    </dgm:pt>
    <dgm:pt modelId="{A50118BC-A9DF-48D8-8958-6F6E05D7E544}" type="parTrans" cxnId="{0C48D89B-AA3B-4EEE-8F06-3875179F2DEF}">
      <dgm:prSet/>
      <dgm:spPr/>
      <dgm:t>
        <a:bodyPr/>
        <a:lstStyle/>
        <a:p>
          <a:endParaRPr lang="en-US"/>
        </a:p>
      </dgm:t>
    </dgm:pt>
    <dgm:pt modelId="{D3FD5A5F-C2E2-4FEC-860C-488ADA4A1AF0}" type="sibTrans" cxnId="{0C48D89B-AA3B-4EEE-8F06-3875179F2DEF}">
      <dgm:prSet/>
      <dgm:spPr/>
      <dgm:t>
        <a:bodyPr/>
        <a:lstStyle/>
        <a:p>
          <a:endParaRPr lang="en-US"/>
        </a:p>
      </dgm:t>
    </dgm:pt>
    <dgm:pt modelId="{5D350C4F-1153-4F1A-9C6E-67E1FC5C782B}">
      <dgm:prSet custT="1"/>
      <dgm:spPr/>
      <dgm:t>
        <a:bodyPr/>
        <a:lstStyle/>
        <a:p>
          <a:r>
            <a:rPr lang="pl-PL" sz="2400" b="1" dirty="0"/>
            <a:t>Lokomotywa</a:t>
          </a:r>
          <a:r>
            <a:rPr lang="pl-PL" sz="2400" dirty="0"/>
            <a:t> to rząd i administracja – napędza kraj.</a:t>
          </a:r>
          <a:endParaRPr lang="en-US" sz="2400" dirty="0"/>
        </a:p>
      </dgm:t>
    </dgm:pt>
    <dgm:pt modelId="{2B690369-97F2-4E62-9CDB-C1343430B3C6}" type="parTrans" cxnId="{9EF7CCDE-7517-43D3-98B0-2C71385134DD}">
      <dgm:prSet/>
      <dgm:spPr/>
      <dgm:t>
        <a:bodyPr/>
        <a:lstStyle/>
        <a:p>
          <a:endParaRPr lang="en-US"/>
        </a:p>
      </dgm:t>
    </dgm:pt>
    <dgm:pt modelId="{2D1AD0E2-5586-43CA-B993-65F31A954ED7}" type="sibTrans" cxnId="{9EF7CCDE-7517-43D3-98B0-2C71385134DD}">
      <dgm:prSet/>
      <dgm:spPr/>
      <dgm:t>
        <a:bodyPr/>
        <a:lstStyle/>
        <a:p>
          <a:endParaRPr lang="en-US"/>
        </a:p>
      </dgm:t>
    </dgm:pt>
    <dgm:pt modelId="{CCC35CAD-D79C-4125-9E18-F2136476FE41}">
      <dgm:prSet custT="1"/>
      <dgm:spPr/>
      <dgm:t>
        <a:bodyPr/>
        <a:lstStyle/>
        <a:p>
          <a:r>
            <a:rPr lang="pl-PL" sz="2400" b="1" dirty="0"/>
            <a:t>Tory</a:t>
          </a:r>
          <a:r>
            <a:rPr lang="pl-PL" sz="2400" dirty="0"/>
            <a:t> to konstytucja i prawo, wyznaczają bezpieczną trasę. </a:t>
          </a:r>
          <a:endParaRPr lang="en-US" sz="2400" dirty="0"/>
        </a:p>
      </dgm:t>
    </dgm:pt>
    <dgm:pt modelId="{33B95E33-5749-498B-9130-A801789283F6}" type="parTrans" cxnId="{2529A2E4-1AC1-4EA1-84D1-52D3768BFC0F}">
      <dgm:prSet/>
      <dgm:spPr/>
      <dgm:t>
        <a:bodyPr/>
        <a:lstStyle/>
        <a:p>
          <a:endParaRPr lang="en-US"/>
        </a:p>
      </dgm:t>
    </dgm:pt>
    <dgm:pt modelId="{5E1C7E18-72E3-474F-BC63-025ECEDCC5FC}" type="sibTrans" cxnId="{2529A2E4-1AC1-4EA1-84D1-52D3768BFC0F}">
      <dgm:prSet/>
      <dgm:spPr/>
      <dgm:t>
        <a:bodyPr/>
        <a:lstStyle/>
        <a:p>
          <a:endParaRPr lang="en-US"/>
        </a:p>
      </dgm:t>
    </dgm:pt>
    <dgm:pt modelId="{64438A35-0268-44A3-A72E-8614EB9970D7}">
      <dgm:prSet custT="1"/>
      <dgm:spPr/>
      <dgm:t>
        <a:bodyPr/>
        <a:lstStyle/>
        <a:p>
          <a:r>
            <a:rPr lang="pl-PL" sz="2400" b="1" dirty="0"/>
            <a:t>Wagony </a:t>
          </a:r>
          <a:r>
            <a:rPr lang="pl-PL" sz="2400" dirty="0"/>
            <a:t>to obywatele i organizacje społeczne – podążają razem lub osobno.</a:t>
          </a:r>
          <a:endParaRPr lang="en-US" sz="2400" dirty="0"/>
        </a:p>
      </dgm:t>
    </dgm:pt>
    <dgm:pt modelId="{704A124D-72CC-42D3-B0A5-B05F923B3A5E}" type="parTrans" cxnId="{60584590-5206-4216-8771-70A515C05B5B}">
      <dgm:prSet/>
      <dgm:spPr/>
      <dgm:t>
        <a:bodyPr/>
        <a:lstStyle/>
        <a:p>
          <a:endParaRPr lang="en-US"/>
        </a:p>
      </dgm:t>
    </dgm:pt>
    <dgm:pt modelId="{69F5CD31-4409-42A2-853C-E346C9AD11A5}" type="sibTrans" cxnId="{60584590-5206-4216-8771-70A515C05B5B}">
      <dgm:prSet/>
      <dgm:spPr/>
      <dgm:t>
        <a:bodyPr/>
        <a:lstStyle/>
        <a:p>
          <a:endParaRPr lang="en-US"/>
        </a:p>
      </dgm:t>
    </dgm:pt>
    <dgm:pt modelId="{AA1FCF11-BD2F-486F-8237-DBEE6D5D9231}">
      <dgm:prSet custT="1"/>
      <dgm:spPr/>
      <dgm:t>
        <a:bodyPr/>
        <a:lstStyle/>
        <a:p>
          <a:r>
            <a:rPr lang="pl-PL" sz="2400" b="1" dirty="0"/>
            <a:t>Maszynista </a:t>
          </a:r>
          <a:r>
            <a:rPr lang="pl-PL" sz="2400" b="0" dirty="0"/>
            <a:t>to premier i prezydent – odpowiadają za kierunek i tempo. </a:t>
          </a:r>
          <a:endParaRPr lang="en-US" sz="2400" b="0" dirty="0"/>
        </a:p>
      </dgm:t>
    </dgm:pt>
    <dgm:pt modelId="{01857FF2-03EB-4DA0-B981-B51C7E61BBA3}" type="parTrans" cxnId="{6EABA4CC-5C41-4E58-9CFC-1DD42BA400BE}">
      <dgm:prSet/>
      <dgm:spPr/>
      <dgm:t>
        <a:bodyPr/>
        <a:lstStyle/>
        <a:p>
          <a:endParaRPr lang="en-US"/>
        </a:p>
      </dgm:t>
    </dgm:pt>
    <dgm:pt modelId="{F39A8DE3-CD9B-4E67-9393-4B4C54B78B1F}" type="sibTrans" cxnId="{6EABA4CC-5C41-4E58-9CFC-1DD42BA400BE}">
      <dgm:prSet/>
      <dgm:spPr/>
      <dgm:t>
        <a:bodyPr/>
        <a:lstStyle/>
        <a:p>
          <a:endParaRPr lang="en-US"/>
        </a:p>
      </dgm:t>
    </dgm:pt>
    <dgm:pt modelId="{681A5E49-1068-4C0C-95A3-67440C300781}">
      <dgm:prSet custT="1"/>
      <dgm:spPr/>
      <dgm:t>
        <a:bodyPr/>
        <a:lstStyle/>
        <a:p>
          <a:r>
            <a:rPr lang="pl-PL" sz="2400" b="1" dirty="0"/>
            <a:t>Paliwo</a:t>
          </a:r>
          <a:r>
            <a:rPr lang="pl-PL" sz="2400" dirty="0"/>
            <a:t> to podatki, przedsiębiorczość, aktywność obywatelska. </a:t>
          </a:r>
          <a:endParaRPr lang="en-US" sz="2400" dirty="0"/>
        </a:p>
      </dgm:t>
    </dgm:pt>
    <dgm:pt modelId="{878F7FA1-E934-481F-B1AB-979D3834253A}" type="parTrans" cxnId="{4F9EB69C-6146-43E7-B9E2-56F32F0FCEC9}">
      <dgm:prSet/>
      <dgm:spPr/>
      <dgm:t>
        <a:bodyPr/>
        <a:lstStyle/>
        <a:p>
          <a:endParaRPr lang="en-US"/>
        </a:p>
      </dgm:t>
    </dgm:pt>
    <dgm:pt modelId="{5A9DB23B-B0B2-47BF-8503-1114A7D67675}" type="sibTrans" cxnId="{4F9EB69C-6146-43E7-B9E2-56F32F0FCEC9}">
      <dgm:prSet/>
      <dgm:spPr/>
      <dgm:t>
        <a:bodyPr/>
        <a:lstStyle/>
        <a:p>
          <a:endParaRPr lang="en-US"/>
        </a:p>
      </dgm:t>
    </dgm:pt>
    <dgm:pt modelId="{63762104-06E4-4AB8-8C75-44F62195CA66}" type="pres">
      <dgm:prSet presAssocID="{BFD37239-35BD-4905-8A83-DFCE326CB378}" presName="vert0" presStyleCnt="0">
        <dgm:presLayoutVars>
          <dgm:dir/>
          <dgm:animOne val="branch"/>
          <dgm:animLvl val="lvl"/>
        </dgm:presLayoutVars>
      </dgm:prSet>
      <dgm:spPr/>
    </dgm:pt>
    <dgm:pt modelId="{0303EC05-5846-4A88-B37D-306258B955C6}" type="pres">
      <dgm:prSet presAssocID="{821B646C-CA27-47F1-AD7F-2C90D349476F}" presName="thickLine" presStyleLbl="alignNode1" presStyleIdx="0" presStyleCnt="6"/>
      <dgm:spPr/>
    </dgm:pt>
    <dgm:pt modelId="{69E72DC6-C809-4C5D-B628-D9A994EB705A}" type="pres">
      <dgm:prSet presAssocID="{821B646C-CA27-47F1-AD7F-2C90D349476F}" presName="horz1" presStyleCnt="0"/>
      <dgm:spPr/>
    </dgm:pt>
    <dgm:pt modelId="{D2763204-BA10-4B2D-A4CA-7A6299FEA416}" type="pres">
      <dgm:prSet presAssocID="{821B646C-CA27-47F1-AD7F-2C90D349476F}" presName="tx1" presStyleLbl="revTx" presStyleIdx="0" presStyleCnt="6"/>
      <dgm:spPr/>
    </dgm:pt>
    <dgm:pt modelId="{EBD4E23A-5823-4558-857C-A06FFDBD3EDC}" type="pres">
      <dgm:prSet presAssocID="{821B646C-CA27-47F1-AD7F-2C90D349476F}" presName="vert1" presStyleCnt="0"/>
      <dgm:spPr/>
    </dgm:pt>
    <dgm:pt modelId="{89C4DABF-8F11-4402-BF14-3DC2981B0DF1}" type="pres">
      <dgm:prSet presAssocID="{5D350C4F-1153-4F1A-9C6E-67E1FC5C782B}" presName="thickLine" presStyleLbl="alignNode1" presStyleIdx="1" presStyleCnt="6"/>
      <dgm:spPr/>
    </dgm:pt>
    <dgm:pt modelId="{8E25561C-BB62-4DFE-8223-2744CF53A937}" type="pres">
      <dgm:prSet presAssocID="{5D350C4F-1153-4F1A-9C6E-67E1FC5C782B}" presName="horz1" presStyleCnt="0"/>
      <dgm:spPr/>
    </dgm:pt>
    <dgm:pt modelId="{883BB155-070C-42BA-9317-D999EFA2BAB9}" type="pres">
      <dgm:prSet presAssocID="{5D350C4F-1153-4F1A-9C6E-67E1FC5C782B}" presName="tx1" presStyleLbl="revTx" presStyleIdx="1" presStyleCnt="6"/>
      <dgm:spPr/>
    </dgm:pt>
    <dgm:pt modelId="{17168953-1A5C-4667-B607-B8DC065CBB37}" type="pres">
      <dgm:prSet presAssocID="{5D350C4F-1153-4F1A-9C6E-67E1FC5C782B}" presName="vert1" presStyleCnt="0"/>
      <dgm:spPr/>
    </dgm:pt>
    <dgm:pt modelId="{2EBE6B59-C64F-4CF7-83BB-2614735E8438}" type="pres">
      <dgm:prSet presAssocID="{CCC35CAD-D79C-4125-9E18-F2136476FE41}" presName="thickLine" presStyleLbl="alignNode1" presStyleIdx="2" presStyleCnt="6"/>
      <dgm:spPr/>
    </dgm:pt>
    <dgm:pt modelId="{F2F17A56-9355-44C2-AC05-B57A48B30504}" type="pres">
      <dgm:prSet presAssocID="{CCC35CAD-D79C-4125-9E18-F2136476FE41}" presName="horz1" presStyleCnt="0"/>
      <dgm:spPr/>
    </dgm:pt>
    <dgm:pt modelId="{B869145B-CE4A-4EB1-B553-F06842583DE1}" type="pres">
      <dgm:prSet presAssocID="{CCC35CAD-D79C-4125-9E18-F2136476FE41}" presName="tx1" presStyleLbl="revTx" presStyleIdx="2" presStyleCnt="6"/>
      <dgm:spPr/>
    </dgm:pt>
    <dgm:pt modelId="{D588B0B7-D398-4DD2-8A2E-05864E5F7741}" type="pres">
      <dgm:prSet presAssocID="{CCC35CAD-D79C-4125-9E18-F2136476FE41}" presName="vert1" presStyleCnt="0"/>
      <dgm:spPr/>
    </dgm:pt>
    <dgm:pt modelId="{71C2C101-0E26-4470-B931-1A06868CEFAD}" type="pres">
      <dgm:prSet presAssocID="{64438A35-0268-44A3-A72E-8614EB9970D7}" presName="thickLine" presStyleLbl="alignNode1" presStyleIdx="3" presStyleCnt="6"/>
      <dgm:spPr/>
    </dgm:pt>
    <dgm:pt modelId="{7F3F7757-6463-4214-97D1-FFFB352B7F78}" type="pres">
      <dgm:prSet presAssocID="{64438A35-0268-44A3-A72E-8614EB9970D7}" presName="horz1" presStyleCnt="0"/>
      <dgm:spPr/>
    </dgm:pt>
    <dgm:pt modelId="{A8BA2621-D1D1-4498-B16E-C2191126E921}" type="pres">
      <dgm:prSet presAssocID="{64438A35-0268-44A3-A72E-8614EB9970D7}" presName="tx1" presStyleLbl="revTx" presStyleIdx="3" presStyleCnt="6"/>
      <dgm:spPr/>
    </dgm:pt>
    <dgm:pt modelId="{1121E520-BDE6-4E85-BDC7-BE3DAB7907EF}" type="pres">
      <dgm:prSet presAssocID="{64438A35-0268-44A3-A72E-8614EB9970D7}" presName="vert1" presStyleCnt="0"/>
      <dgm:spPr/>
    </dgm:pt>
    <dgm:pt modelId="{84D0EF61-C073-47F8-840C-1193FF3FF0AC}" type="pres">
      <dgm:prSet presAssocID="{AA1FCF11-BD2F-486F-8237-DBEE6D5D9231}" presName="thickLine" presStyleLbl="alignNode1" presStyleIdx="4" presStyleCnt="6"/>
      <dgm:spPr/>
    </dgm:pt>
    <dgm:pt modelId="{FB96E53E-3528-4DDF-B52C-DBA2DE75D89B}" type="pres">
      <dgm:prSet presAssocID="{AA1FCF11-BD2F-486F-8237-DBEE6D5D9231}" presName="horz1" presStyleCnt="0"/>
      <dgm:spPr/>
    </dgm:pt>
    <dgm:pt modelId="{C8330CB7-2A74-42A3-AE60-A3516E117409}" type="pres">
      <dgm:prSet presAssocID="{AA1FCF11-BD2F-486F-8237-DBEE6D5D9231}" presName="tx1" presStyleLbl="revTx" presStyleIdx="4" presStyleCnt="6"/>
      <dgm:spPr/>
    </dgm:pt>
    <dgm:pt modelId="{5D5B2EB0-D3A2-4BF9-B684-BBBAA0148508}" type="pres">
      <dgm:prSet presAssocID="{AA1FCF11-BD2F-486F-8237-DBEE6D5D9231}" presName="vert1" presStyleCnt="0"/>
      <dgm:spPr/>
    </dgm:pt>
    <dgm:pt modelId="{5B317907-69BC-4893-8AB0-C36CC3342C3E}" type="pres">
      <dgm:prSet presAssocID="{681A5E49-1068-4C0C-95A3-67440C300781}" presName="thickLine" presStyleLbl="alignNode1" presStyleIdx="5" presStyleCnt="6"/>
      <dgm:spPr/>
    </dgm:pt>
    <dgm:pt modelId="{9B942205-AE81-4883-8F1A-B91C765E9474}" type="pres">
      <dgm:prSet presAssocID="{681A5E49-1068-4C0C-95A3-67440C300781}" presName="horz1" presStyleCnt="0"/>
      <dgm:spPr/>
    </dgm:pt>
    <dgm:pt modelId="{202A2C66-986F-4333-BBE2-CE36258DA348}" type="pres">
      <dgm:prSet presAssocID="{681A5E49-1068-4C0C-95A3-67440C300781}" presName="tx1" presStyleLbl="revTx" presStyleIdx="5" presStyleCnt="6"/>
      <dgm:spPr/>
    </dgm:pt>
    <dgm:pt modelId="{5986DCB8-E367-4994-B3AD-38BCE5C404BA}" type="pres">
      <dgm:prSet presAssocID="{681A5E49-1068-4C0C-95A3-67440C300781}" presName="vert1" presStyleCnt="0"/>
      <dgm:spPr/>
    </dgm:pt>
  </dgm:ptLst>
  <dgm:cxnLst>
    <dgm:cxn modelId="{026D511A-88CF-4CE3-890A-32502C97F6BF}" type="presOf" srcId="{AA1FCF11-BD2F-486F-8237-DBEE6D5D9231}" destId="{C8330CB7-2A74-42A3-AE60-A3516E117409}" srcOrd="0" destOrd="0" presId="urn:microsoft.com/office/officeart/2008/layout/LinedList"/>
    <dgm:cxn modelId="{7DE6BB2C-B70F-478F-AAB5-7CFAD3998152}" type="presOf" srcId="{681A5E49-1068-4C0C-95A3-67440C300781}" destId="{202A2C66-986F-4333-BBE2-CE36258DA348}" srcOrd="0" destOrd="0" presId="urn:microsoft.com/office/officeart/2008/layout/LinedList"/>
    <dgm:cxn modelId="{60584590-5206-4216-8771-70A515C05B5B}" srcId="{BFD37239-35BD-4905-8A83-DFCE326CB378}" destId="{64438A35-0268-44A3-A72E-8614EB9970D7}" srcOrd="3" destOrd="0" parTransId="{704A124D-72CC-42D3-B0A5-B05F923B3A5E}" sibTransId="{69F5CD31-4409-42A2-853C-E346C9AD11A5}"/>
    <dgm:cxn modelId="{829FDD99-156E-4FD9-92CD-93186CE64578}" type="presOf" srcId="{BFD37239-35BD-4905-8A83-DFCE326CB378}" destId="{63762104-06E4-4AB8-8C75-44F62195CA66}" srcOrd="0" destOrd="0" presId="urn:microsoft.com/office/officeart/2008/layout/LinedList"/>
    <dgm:cxn modelId="{0C48D89B-AA3B-4EEE-8F06-3875179F2DEF}" srcId="{BFD37239-35BD-4905-8A83-DFCE326CB378}" destId="{821B646C-CA27-47F1-AD7F-2C90D349476F}" srcOrd="0" destOrd="0" parTransId="{A50118BC-A9DF-48D8-8958-6F6E05D7E544}" sibTransId="{D3FD5A5F-C2E2-4FEC-860C-488ADA4A1AF0}"/>
    <dgm:cxn modelId="{4F9EB69C-6146-43E7-B9E2-56F32F0FCEC9}" srcId="{BFD37239-35BD-4905-8A83-DFCE326CB378}" destId="{681A5E49-1068-4C0C-95A3-67440C300781}" srcOrd="5" destOrd="0" parTransId="{878F7FA1-E934-481F-B1AB-979D3834253A}" sibTransId="{5A9DB23B-B0B2-47BF-8503-1114A7D67675}"/>
    <dgm:cxn modelId="{044E2AB4-8317-45B5-9815-49158C7CFCCB}" type="presOf" srcId="{5D350C4F-1153-4F1A-9C6E-67E1FC5C782B}" destId="{883BB155-070C-42BA-9317-D999EFA2BAB9}" srcOrd="0" destOrd="0" presId="urn:microsoft.com/office/officeart/2008/layout/LinedList"/>
    <dgm:cxn modelId="{F38E18C0-1269-4B97-80FA-F19E7782B1E1}" type="presOf" srcId="{64438A35-0268-44A3-A72E-8614EB9970D7}" destId="{A8BA2621-D1D1-4498-B16E-C2191126E921}" srcOrd="0" destOrd="0" presId="urn:microsoft.com/office/officeart/2008/layout/LinedList"/>
    <dgm:cxn modelId="{6EABA4CC-5C41-4E58-9CFC-1DD42BA400BE}" srcId="{BFD37239-35BD-4905-8A83-DFCE326CB378}" destId="{AA1FCF11-BD2F-486F-8237-DBEE6D5D9231}" srcOrd="4" destOrd="0" parTransId="{01857FF2-03EB-4DA0-B981-B51C7E61BBA3}" sibTransId="{F39A8DE3-CD9B-4E67-9393-4B4C54B78B1F}"/>
    <dgm:cxn modelId="{CBA843D2-2DE2-4E99-A918-9906B821450D}" type="presOf" srcId="{CCC35CAD-D79C-4125-9E18-F2136476FE41}" destId="{B869145B-CE4A-4EB1-B553-F06842583DE1}" srcOrd="0" destOrd="0" presId="urn:microsoft.com/office/officeart/2008/layout/LinedList"/>
    <dgm:cxn modelId="{726433DD-3A21-44BA-9A99-F35487055F63}" type="presOf" srcId="{821B646C-CA27-47F1-AD7F-2C90D349476F}" destId="{D2763204-BA10-4B2D-A4CA-7A6299FEA416}" srcOrd="0" destOrd="0" presId="urn:microsoft.com/office/officeart/2008/layout/LinedList"/>
    <dgm:cxn modelId="{9EF7CCDE-7517-43D3-98B0-2C71385134DD}" srcId="{BFD37239-35BD-4905-8A83-DFCE326CB378}" destId="{5D350C4F-1153-4F1A-9C6E-67E1FC5C782B}" srcOrd="1" destOrd="0" parTransId="{2B690369-97F2-4E62-9CDB-C1343430B3C6}" sibTransId="{2D1AD0E2-5586-43CA-B993-65F31A954ED7}"/>
    <dgm:cxn modelId="{2529A2E4-1AC1-4EA1-84D1-52D3768BFC0F}" srcId="{BFD37239-35BD-4905-8A83-DFCE326CB378}" destId="{CCC35CAD-D79C-4125-9E18-F2136476FE41}" srcOrd="2" destOrd="0" parTransId="{33B95E33-5749-498B-9130-A801789283F6}" sibTransId="{5E1C7E18-72E3-474F-BC63-025ECEDCC5FC}"/>
    <dgm:cxn modelId="{96C3FA01-527C-4D59-BE28-C3436BA13B1C}" type="presParOf" srcId="{63762104-06E4-4AB8-8C75-44F62195CA66}" destId="{0303EC05-5846-4A88-B37D-306258B955C6}" srcOrd="0" destOrd="0" presId="urn:microsoft.com/office/officeart/2008/layout/LinedList"/>
    <dgm:cxn modelId="{5F798C8D-3FA2-445D-B3DD-3D6E94EAAA20}" type="presParOf" srcId="{63762104-06E4-4AB8-8C75-44F62195CA66}" destId="{69E72DC6-C809-4C5D-B628-D9A994EB705A}" srcOrd="1" destOrd="0" presId="urn:microsoft.com/office/officeart/2008/layout/LinedList"/>
    <dgm:cxn modelId="{FFCB869F-F824-4724-BA99-ADCAD38E57F0}" type="presParOf" srcId="{69E72DC6-C809-4C5D-B628-D9A994EB705A}" destId="{D2763204-BA10-4B2D-A4CA-7A6299FEA416}" srcOrd="0" destOrd="0" presId="urn:microsoft.com/office/officeart/2008/layout/LinedList"/>
    <dgm:cxn modelId="{EA67C65E-3424-45ED-970B-D0BDC23A0B01}" type="presParOf" srcId="{69E72DC6-C809-4C5D-B628-D9A994EB705A}" destId="{EBD4E23A-5823-4558-857C-A06FFDBD3EDC}" srcOrd="1" destOrd="0" presId="urn:microsoft.com/office/officeart/2008/layout/LinedList"/>
    <dgm:cxn modelId="{79D22375-6865-4C2D-B21C-3B64884DB278}" type="presParOf" srcId="{63762104-06E4-4AB8-8C75-44F62195CA66}" destId="{89C4DABF-8F11-4402-BF14-3DC2981B0DF1}" srcOrd="2" destOrd="0" presId="urn:microsoft.com/office/officeart/2008/layout/LinedList"/>
    <dgm:cxn modelId="{547A7944-412B-492F-98D8-D67C5E2CC0C0}" type="presParOf" srcId="{63762104-06E4-4AB8-8C75-44F62195CA66}" destId="{8E25561C-BB62-4DFE-8223-2744CF53A937}" srcOrd="3" destOrd="0" presId="urn:microsoft.com/office/officeart/2008/layout/LinedList"/>
    <dgm:cxn modelId="{C2BD697F-C8A5-4F57-8669-7460CF1B0346}" type="presParOf" srcId="{8E25561C-BB62-4DFE-8223-2744CF53A937}" destId="{883BB155-070C-42BA-9317-D999EFA2BAB9}" srcOrd="0" destOrd="0" presId="urn:microsoft.com/office/officeart/2008/layout/LinedList"/>
    <dgm:cxn modelId="{762307EF-09F9-4201-BE56-F444DDE93442}" type="presParOf" srcId="{8E25561C-BB62-4DFE-8223-2744CF53A937}" destId="{17168953-1A5C-4667-B607-B8DC065CBB37}" srcOrd="1" destOrd="0" presId="urn:microsoft.com/office/officeart/2008/layout/LinedList"/>
    <dgm:cxn modelId="{06070CB7-4DA5-4982-B115-FC323BE06322}" type="presParOf" srcId="{63762104-06E4-4AB8-8C75-44F62195CA66}" destId="{2EBE6B59-C64F-4CF7-83BB-2614735E8438}" srcOrd="4" destOrd="0" presId="urn:microsoft.com/office/officeart/2008/layout/LinedList"/>
    <dgm:cxn modelId="{5D3BF525-0805-4384-BE29-AB993A514F04}" type="presParOf" srcId="{63762104-06E4-4AB8-8C75-44F62195CA66}" destId="{F2F17A56-9355-44C2-AC05-B57A48B30504}" srcOrd="5" destOrd="0" presId="urn:microsoft.com/office/officeart/2008/layout/LinedList"/>
    <dgm:cxn modelId="{47BFB8D3-BBFB-4FD6-AC1A-79065EEE899B}" type="presParOf" srcId="{F2F17A56-9355-44C2-AC05-B57A48B30504}" destId="{B869145B-CE4A-4EB1-B553-F06842583DE1}" srcOrd="0" destOrd="0" presId="urn:microsoft.com/office/officeart/2008/layout/LinedList"/>
    <dgm:cxn modelId="{E9BB8908-4214-4DA6-930A-864D8D2619C8}" type="presParOf" srcId="{F2F17A56-9355-44C2-AC05-B57A48B30504}" destId="{D588B0B7-D398-4DD2-8A2E-05864E5F7741}" srcOrd="1" destOrd="0" presId="urn:microsoft.com/office/officeart/2008/layout/LinedList"/>
    <dgm:cxn modelId="{BF607A3A-E0E6-4262-9632-ACC540B53266}" type="presParOf" srcId="{63762104-06E4-4AB8-8C75-44F62195CA66}" destId="{71C2C101-0E26-4470-B931-1A06868CEFAD}" srcOrd="6" destOrd="0" presId="urn:microsoft.com/office/officeart/2008/layout/LinedList"/>
    <dgm:cxn modelId="{064CB71F-8FB9-4345-A1B2-2B441F6D304F}" type="presParOf" srcId="{63762104-06E4-4AB8-8C75-44F62195CA66}" destId="{7F3F7757-6463-4214-97D1-FFFB352B7F78}" srcOrd="7" destOrd="0" presId="urn:microsoft.com/office/officeart/2008/layout/LinedList"/>
    <dgm:cxn modelId="{2C49240A-ADC7-4D46-B3EA-C2720346823E}" type="presParOf" srcId="{7F3F7757-6463-4214-97D1-FFFB352B7F78}" destId="{A8BA2621-D1D1-4498-B16E-C2191126E921}" srcOrd="0" destOrd="0" presId="urn:microsoft.com/office/officeart/2008/layout/LinedList"/>
    <dgm:cxn modelId="{60E7FCA6-37CF-40FD-95AA-226F6F58ED16}" type="presParOf" srcId="{7F3F7757-6463-4214-97D1-FFFB352B7F78}" destId="{1121E520-BDE6-4E85-BDC7-BE3DAB7907EF}" srcOrd="1" destOrd="0" presId="urn:microsoft.com/office/officeart/2008/layout/LinedList"/>
    <dgm:cxn modelId="{18B43C62-4E54-4251-BE24-F619D1383E32}" type="presParOf" srcId="{63762104-06E4-4AB8-8C75-44F62195CA66}" destId="{84D0EF61-C073-47F8-840C-1193FF3FF0AC}" srcOrd="8" destOrd="0" presId="urn:microsoft.com/office/officeart/2008/layout/LinedList"/>
    <dgm:cxn modelId="{F5B61C08-2D9E-4771-B62D-37B27749241A}" type="presParOf" srcId="{63762104-06E4-4AB8-8C75-44F62195CA66}" destId="{FB96E53E-3528-4DDF-B52C-DBA2DE75D89B}" srcOrd="9" destOrd="0" presId="urn:microsoft.com/office/officeart/2008/layout/LinedList"/>
    <dgm:cxn modelId="{B2B99DA6-B160-45B8-A947-56A1951414B1}" type="presParOf" srcId="{FB96E53E-3528-4DDF-B52C-DBA2DE75D89B}" destId="{C8330CB7-2A74-42A3-AE60-A3516E117409}" srcOrd="0" destOrd="0" presId="urn:microsoft.com/office/officeart/2008/layout/LinedList"/>
    <dgm:cxn modelId="{9DD0884A-E7FC-41EE-92EE-5CE142686811}" type="presParOf" srcId="{FB96E53E-3528-4DDF-B52C-DBA2DE75D89B}" destId="{5D5B2EB0-D3A2-4BF9-B684-BBBAA0148508}" srcOrd="1" destOrd="0" presId="urn:microsoft.com/office/officeart/2008/layout/LinedList"/>
    <dgm:cxn modelId="{55E9C113-E574-4BE6-813D-A9322BE72F6E}" type="presParOf" srcId="{63762104-06E4-4AB8-8C75-44F62195CA66}" destId="{5B317907-69BC-4893-8AB0-C36CC3342C3E}" srcOrd="10" destOrd="0" presId="urn:microsoft.com/office/officeart/2008/layout/LinedList"/>
    <dgm:cxn modelId="{F50EDEF5-A9B5-4B42-88AB-A08214048CE5}" type="presParOf" srcId="{63762104-06E4-4AB8-8C75-44F62195CA66}" destId="{9B942205-AE81-4883-8F1A-B91C765E9474}" srcOrd="11" destOrd="0" presId="urn:microsoft.com/office/officeart/2008/layout/LinedList"/>
    <dgm:cxn modelId="{CC9F279B-4017-4679-9110-0CF498F35C5B}" type="presParOf" srcId="{9B942205-AE81-4883-8F1A-B91C765E9474}" destId="{202A2C66-986F-4333-BBE2-CE36258DA348}" srcOrd="0" destOrd="0" presId="urn:microsoft.com/office/officeart/2008/layout/LinedList"/>
    <dgm:cxn modelId="{38326A87-E543-4588-9C22-AC3061412A24}" type="presParOf" srcId="{9B942205-AE81-4883-8F1A-B91C765E9474}" destId="{5986DCB8-E367-4994-B3AD-38BCE5C404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74805-C345-4D45-A835-E4F44E8C5661}">
      <dsp:nvSpPr>
        <dsp:cNvPr id="0" name=""/>
        <dsp:cNvSpPr/>
      </dsp:nvSpPr>
      <dsp:spPr>
        <a:xfrm>
          <a:off x="3131" y="1907379"/>
          <a:ext cx="2702217" cy="139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Wiedza </a:t>
          </a:r>
          <a:br>
            <a:rPr lang="pl-PL" sz="2600" kern="1200" dirty="0"/>
          </a:br>
          <a:r>
            <a:rPr lang="pl-PL" sz="2600" kern="1200" dirty="0"/>
            <a:t>o społeczeństwie </a:t>
          </a:r>
        </a:p>
      </dsp:txBody>
      <dsp:txXfrm>
        <a:off x="44028" y="1948276"/>
        <a:ext cx="2620423" cy="1314544"/>
      </dsp:txXfrm>
    </dsp:sp>
    <dsp:sp modelId="{998346EA-5980-4A2D-8FA7-0ACCE8004CDE}">
      <dsp:nvSpPr>
        <dsp:cNvPr id="0" name=""/>
        <dsp:cNvSpPr/>
      </dsp:nvSpPr>
      <dsp:spPr>
        <a:xfrm>
          <a:off x="2938071" y="2316971"/>
          <a:ext cx="493372" cy="577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100" kern="1200"/>
        </a:p>
      </dsp:txBody>
      <dsp:txXfrm>
        <a:off x="2938071" y="2432402"/>
        <a:ext cx="345360" cy="346291"/>
      </dsp:txXfrm>
    </dsp:sp>
    <dsp:sp modelId="{A7BB9BD1-4A38-4C85-8CEA-120B0026A953}">
      <dsp:nvSpPr>
        <dsp:cNvPr id="0" name=""/>
        <dsp:cNvSpPr/>
      </dsp:nvSpPr>
      <dsp:spPr>
        <a:xfrm>
          <a:off x="3636240" y="1907379"/>
          <a:ext cx="2521810" cy="139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Historia </a:t>
          </a:r>
          <a:br>
            <a:rPr lang="pl-PL" sz="2600" kern="1200" dirty="0"/>
          </a:br>
          <a:r>
            <a:rPr lang="pl-PL" sz="2600" kern="1200" dirty="0"/>
            <a:t>i teraźniejszość</a:t>
          </a:r>
        </a:p>
      </dsp:txBody>
      <dsp:txXfrm>
        <a:off x="3677137" y="1948276"/>
        <a:ext cx="2440016" cy="1314544"/>
      </dsp:txXfrm>
    </dsp:sp>
    <dsp:sp modelId="{F07996BA-F7B2-4F39-889D-E38CD14E4650}">
      <dsp:nvSpPr>
        <dsp:cNvPr id="0" name=""/>
        <dsp:cNvSpPr/>
      </dsp:nvSpPr>
      <dsp:spPr>
        <a:xfrm>
          <a:off x="6390774" y="2316971"/>
          <a:ext cx="493372" cy="577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100" kern="1200"/>
        </a:p>
      </dsp:txBody>
      <dsp:txXfrm>
        <a:off x="6390774" y="2432402"/>
        <a:ext cx="345360" cy="346291"/>
      </dsp:txXfrm>
    </dsp:sp>
    <dsp:sp modelId="{604DBCA9-54F3-444C-BED1-C4BE01D8FF53}">
      <dsp:nvSpPr>
        <dsp:cNvPr id="0" name=""/>
        <dsp:cNvSpPr/>
      </dsp:nvSpPr>
      <dsp:spPr>
        <a:xfrm>
          <a:off x="7088943" y="1907379"/>
          <a:ext cx="2327230" cy="139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Edukacja obywatelska</a:t>
          </a:r>
        </a:p>
      </dsp:txBody>
      <dsp:txXfrm>
        <a:off x="7129840" y="1948276"/>
        <a:ext cx="2245436" cy="1314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3EC05-5846-4A88-B37D-306258B955C6}">
      <dsp:nvSpPr>
        <dsp:cNvPr id="0" name=""/>
        <dsp:cNvSpPr/>
      </dsp:nvSpPr>
      <dsp:spPr>
        <a:xfrm>
          <a:off x="0" y="1874"/>
          <a:ext cx="10196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63204-BA10-4B2D-A4CA-7A6299FEA416}">
      <dsp:nvSpPr>
        <dsp:cNvPr id="0" name=""/>
        <dsp:cNvSpPr/>
      </dsp:nvSpPr>
      <dsp:spPr>
        <a:xfrm>
          <a:off x="0" y="1874"/>
          <a:ext cx="10196051" cy="63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/>
            <a:t>Opis metafory:</a:t>
          </a:r>
          <a:endParaRPr lang="en-US" sz="2400" kern="1200" dirty="0"/>
        </a:p>
      </dsp:txBody>
      <dsp:txXfrm>
        <a:off x="0" y="1874"/>
        <a:ext cx="10196051" cy="639120"/>
      </dsp:txXfrm>
    </dsp:sp>
    <dsp:sp modelId="{89C4DABF-8F11-4402-BF14-3DC2981B0DF1}">
      <dsp:nvSpPr>
        <dsp:cNvPr id="0" name=""/>
        <dsp:cNvSpPr/>
      </dsp:nvSpPr>
      <dsp:spPr>
        <a:xfrm>
          <a:off x="0" y="640994"/>
          <a:ext cx="10196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BB155-070C-42BA-9317-D999EFA2BAB9}">
      <dsp:nvSpPr>
        <dsp:cNvPr id="0" name=""/>
        <dsp:cNvSpPr/>
      </dsp:nvSpPr>
      <dsp:spPr>
        <a:xfrm>
          <a:off x="0" y="640994"/>
          <a:ext cx="10196051" cy="63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Scena</a:t>
          </a:r>
          <a:r>
            <a:rPr lang="pl-PL" sz="2400" kern="1200" dirty="0"/>
            <a:t> to przestrzeń życia publicznego (media, parlament, sądy).</a:t>
          </a:r>
          <a:endParaRPr lang="en-US" sz="2400" kern="1200" dirty="0"/>
        </a:p>
      </dsp:txBody>
      <dsp:txXfrm>
        <a:off x="0" y="640994"/>
        <a:ext cx="10196051" cy="639120"/>
      </dsp:txXfrm>
    </dsp:sp>
    <dsp:sp modelId="{2EBE6B59-C64F-4CF7-83BB-2614735E8438}">
      <dsp:nvSpPr>
        <dsp:cNvPr id="0" name=""/>
        <dsp:cNvSpPr/>
      </dsp:nvSpPr>
      <dsp:spPr>
        <a:xfrm>
          <a:off x="0" y="1280114"/>
          <a:ext cx="10196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9145B-CE4A-4EB1-B553-F06842583DE1}">
      <dsp:nvSpPr>
        <dsp:cNvPr id="0" name=""/>
        <dsp:cNvSpPr/>
      </dsp:nvSpPr>
      <dsp:spPr>
        <a:xfrm>
          <a:off x="0" y="1280114"/>
          <a:ext cx="10196051" cy="63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Aktorzy</a:t>
          </a:r>
          <a:r>
            <a:rPr lang="pl-PL" sz="2400" kern="1200" dirty="0"/>
            <a:t> to politycy, urzędnicy, obywatele – każdy gra swoją rolę społeczną.</a:t>
          </a:r>
          <a:endParaRPr lang="en-US" sz="2400" kern="1200" dirty="0"/>
        </a:p>
      </dsp:txBody>
      <dsp:txXfrm>
        <a:off x="0" y="1280114"/>
        <a:ext cx="10196051" cy="639120"/>
      </dsp:txXfrm>
    </dsp:sp>
    <dsp:sp modelId="{71C2C101-0E26-4470-B931-1A06868CEFAD}">
      <dsp:nvSpPr>
        <dsp:cNvPr id="0" name=""/>
        <dsp:cNvSpPr/>
      </dsp:nvSpPr>
      <dsp:spPr>
        <a:xfrm>
          <a:off x="0" y="1919234"/>
          <a:ext cx="10196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A2621-D1D1-4498-B16E-C2191126E921}">
      <dsp:nvSpPr>
        <dsp:cNvPr id="0" name=""/>
        <dsp:cNvSpPr/>
      </dsp:nvSpPr>
      <dsp:spPr>
        <a:xfrm>
          <a:off x="0" y="1919235"/>
          <a:ext cx="10196051" cy="63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Widownia</a:t>
          </a:r>
          <a:r>
            <a:rPr lang="pl-PL" sz="2400" kern="1200" dirty="0"/>
            <a:t> to opinia publiczna – obserwuje i ocenia.</a:t>
          </a:r>
          <a:endParaRPr lang="en-US" sz="2400" kern="1200" dirty="0"/>
        </a:p>
      </dsp:txBody>
      <dsp:txXfrm>
        <a:off x="0" y="1919235"/>
        <a:ext cx="10196051" cy="639120"/>
      </dsp:txXfrm>
    </dsp:sp>
    <dsp:sp modelId="{84D0EF61-C073-47F8-840C-1193FF3FF0AC}">
      <dsp:nvSpPr>
        <dsp:cNvPr id="0" name=""/>
        <dsp:cNvSpPr/>
      </dsp:nvSpPr>
      <dsp:spPr>
        <a:xfrm>
          <a:off x="0" y="2558355"/>
          <a:ext cx="10196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30CB7-2A74-42A3-AE60-A3516E117409}">
      <dsp:nvSpPr>
        <dsp:cNvPr id="0" name=""/>
        <dsp:cNvSpPr/>
      </dsp:nvSpPr>
      <dsp:spPr>
        <a:xfrm>
          <a:off x="0" y="2558355"/>
          <a:ext cx="10196051" cy="63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Reżyserzy</a:t>
          </a:r>
          <a:r>
            <a:rPr lang="pl-PL" sz="2400" kern="1200" dirty="0"/>
            <a:t> to liderzy opinii, partie polityczne, media.</a:t>
          </a:r>
          <a:endParaRPr lang="en-US" sz="2400" kern="1200" dirty="0"/>
        </a:p>
      </dsp:txBody>
      <dsp:txXfrm>
        <a:off x="0" y="2558355"/>
        <a:ext cx="10196051" cy="639120"/>
      </dsp:txXfrm>
    </dsp:sp>
    <dsp:sp modelId="{5B317907-69BC-4893-8AB0-C36CC3342C3E}">
      <dsp:nvSpPr>
        <dsp:cNvPr id="0" name=""/>
        <dsp:cNvSpPr/>
      </dsp:nvSpPr>
      <dsp:spPr>
        <a:xfrm>
          <a:off x="0" y="3197475"/>
          <a:ext cx="10196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A2C66-986F-4333-BBE2-CE36258DA348}">
      <dsp:nvSpPr>
        <dsp:cNvPr id="0" name=""/>
        <dsp:cNvSpPr/>
      </dsp:nvSpPr>
      <dsp:spPr>
        <a:xfrm>
          <a:off x="0" y="3197475"/>
          <a:ext cx="10196051" cy="63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Scenariusz</a:t>
          </a:r>
          <a:r>
            <a:rPr lang="pl-PL" sz="2400" kern="1200" dirty="0"/>
            <a:t> to konstytucja i prawo.</a:t>
          </a:r>
          <a:endParaRPr lang="en-US" sz="2400" kern="1200" dirty="0"/>
        </a:p>
      </dsp:txBody>
      <dsp:txXfrm>
        <a:off x="0" y="3197475"/>
        <a:ext cx="10196051" cy="639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3EC05-5846-4A88-B37D-306258B955C6}">
      <dsp:nvSpPr>
        <dsp:cNvPr id="0" name=""/>
        <dsp:cNvSpPr/>
      </dsp:nvSpPr>
      <dsp:spPr>
        <a:xfrm>
          <a:off x="0" y="1874"/>
          <a:ext cx="10196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63204-BA10-4B2D-A4CA-7A6299FEA416}">
      <dsp:nvSpPr>
        <dsp:cNvPr id="0" name=""/>
        <dsp:cNvSpPr/>
      </dsp:nvSpPr>
      <dsp:spPr>
        <a:xfrm>
          <a:off x="0" y="1874"/>
          <a:ext cx="10196051" cy="63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/>
            <a:t>Opis metafory:</a:t>
          </a:r>
          <a:endParaRPr lang="en-US" sz="2400" kern="1200" dirty="0"/>
        </a:p>
      </dsp:txBody>
      <dsp:txXfrm>
        <a:off x="0" y="1874"/>
        <a:ext cx="10196051" cy="639120"/>
      </dsp:txXfrm>
    </dsp:sp>
    <dsp:sp modelId="{89C4DABF-8F11-4402-BF14-3DC2981B0DF1}">
      <dsp:nvSpPr>
        <dsp:cNvPr id="0" name=""/>
        <dsp:cNvSpPr/>
      </dsp:nvSpPr>
      <dsp:spPr>
        <a:xfrm>
          <a:off x="0" y="640994"/>
          <a:ext cx="10196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BB155-070C-42BA-9317-D999EFA2BAB9}">
      <dsp:nvSpPr>
        <dsp:cNvPr id="0" name=""/>
        <dsp:cNvSpPr/>
      </dsp:nvSpPr>
      <dsp:spPr>
        <a:xfrm>
          <a:off x="0" y="640994"/>
          <a:ext cx="10196051" cy="63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Lokomotywa</a:t>
          </a:r>
          <a:r>
            <a:rPr lang="pl-PL" sz="2400" kern="1200" dirty="0"/>
            <a:t> to rząd i administracja – napędza kraj.</a:t>
          </a:r>
          <a:endParaRPr lang="en-US" sz="2400" kern="1200" dirty="0"/>
        </a:p>
      </dsp:txBody>
      <dsp:txXfrm>
        <a:off x="0" y="640994"/>
        <a:ext cx="10196051" cy="639120"/>
      </dsp:txXfrm>
    </dsp:sp>
    <dsp:sp modelId="{2EBE6B59-C64F-4CF7-83BB-2614735E8438}">
      <dsp:nvSpPr>
        <dsp:cNvPr id="0" name=""/>
        <dsp:cNvSpPr/>
      </dsp:nvSpPr>
      <dsp:spPr>
        <a:xfrm>
          <a:off x="0" y="1280114"/>
          <a:ext cx="10196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9145B-CE4A-4EB1-B553-F06842583DE1}">
      <dsp:nvSpPr>
        <dsp:cNvPr id="0" name=""/>
        <dsp:cNvSpPr/>
      </dsp:nvSpPr>
      <dsp:spPr>
        <a:xfrm>
          <a:off x="0" y="1280114"/>
          <a:ext cx="10196051" cy="63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Tory</a:t>
          </a:r>
          <a:r>
            <a:rPr lang="pl-PL" sz="2400" kern="1200" dirty="0"/>
            <a:t> to konstytucja i prawo, wyznaczają bezpieczną trasę. </a:t>
          </a:r>
          <a:endParaRPr lang="en-US" sz="2400" kern="1200" dirty="0"/>
        </a:p>
      </dsp:txBody>
      <dsp:txXfrm>
        <a:off x="0" y="1280114"/>
        <a:ext cx="10196051" cy="639120"/>
      </dsp:txXfrm>
    </dsp:sp>
    <dsp:sp modelId="{71C2C101-0E26-4470-B931-1A06868CEFAD}">
      <dsp:nvSpPr>
        <dsp:cNvPr id="0" name=""/>
        <dsp:cNvSpPr/>
      </dsp:nvSpPr>
      <dsp:spPr>
        <a:xfrm>
          <a:off x="0" y="1919234"/>
          <a:ext cx="10196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A2621-D1D1-4498-B16E-C2191126E921}">
      <dsp:nvSpPr>
        <dsp:cNvPr id="0" name=""/>
        <dsp:cNvSpPr/>
      </dsp:nvSpPr>
      <dsp:spPr>
        <a:xfrm>
          <a:off x="0" y="1919235"/>
          <a:ext cx="10196051" cy="63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Wagony </a:t>
          </a:r>
          <a:r>
            <a:rPr lang="pl-PL" sz="2400" kern="1200" dirty="0"/>
            <a:t>to obywatele i organizacje społeczne – podążają razem lub osobno.</a:t>
          </a:r>
          <a:endParaRPr lang="en-US" sz="2400" kern="1200" dirty="0"/>
        </a:p>
      </dsp:txBody>
      <dsp:txXfrm>
        <a:off x="0" y="1919235"/>
        <a:ext cx="10196051" cy="639120"/>
      </dsp:txXfrm>
    </dsp:sp>
    <dsp:sp modelId="{84D0EF61-C073-47F8-840C-1193FF3FF0AC}">
      <dsp:nvSpPr>
        <dsp:cNvPr id="0" name=""/>
        <dsp:cNvSpPr/>
      </dsp:nvSpPr>
      <dsp:spPr>
        <a:xfrm>
          <a:off x="0" y="2558355"/>
          <a:ext cx="10196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30CB7-2A74-42A3-AE60-A3516E117409}">
      <dsp:nvSpPr>
        <dsp:cNvPr id="0" name=""/>
        <dsp:cNvSpPr/>
      </dsp:nvSpPr>
      <dsp:spPr>
        <a:xfrm>
          <a:off x="0" y="2558355"/>
          <a:ext cx="10196051" cy="63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Maszynista </a:t>
          </a:r>
          <a:r>
            <a:rPr lang="pl-PL" sz="2400" b="0" kern="1200" dirty="0"/>
            <a:t>to premier i prezydent – odpowiadają za kierunek i tempo. </a:t>
          </a:r>
          <a:endParaRPr lang="en-US" sz="2400" b="0" kern="1200" dirty="0"/>
        </a:p>
      </dsp:txBody>
      <dsp:txXfrm>
        <a:off x="0" y="2558355"/>
        <a:ext cx="10196051" cy="639120"/>
      </dsp:txXfrm>
    </dsp:sp>
    <dsp:sp modelId="{5B317907-69BC-4893-8AB0-C36CC3342C3E}">
      <dsp:nvSpPr>
        <dsp:cNvPr id="0" name=""/>
        <dsp:cNvSpPr/>
      </dsp:nvSpPr>
      <dsp:spPr>
        <a:xfrm>
          <a:off x="0" y="3197475"/>
          <a:ext cx="10196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A2C66-986F-4333-BBE2-CE36258DA348}">
      <dsp:nvSpPr>
        <dsp:cNvPr id="0" name=""/>
        <dsp:cNvSpPr/>
      </dsp:nvSpPr>
      <dsp:spPr>
        <a:xfrm>
          <a:off x="0" y="3197475"/>
          <a:ext cx="10196051" cy="63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Paliwo</a:t>
          </a:r>
          <a:r>
            <a:rPr lang="pl-PL" sz="2400" kern="1200" dirty="0"/>
            <a:t> to podatki, przedsiębiorczość, aktywność obywatelska. </a:t>
          </a:r>
          <a:endParaRPr lang="en-US" sz="2400" kern="1200" dirty="0"/>
        </a:p>
      </dsp:txBody>
      <dsp:txXfrm>
        <a:off x="0" y="3197475"/>
        <a:ext cx="10196051" cy="639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22AAA-2A95-4576-9F41-568E3F333204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44C81-2EA7-4E7C-B48C-EDD1FDC46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50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5126EB1-A123-6E32-F57F-83B4001B1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95605"/>
            <a:ext cx="12192001" cy="695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5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42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Czcionka, mapa, diagram">
            <a:extLst>
              <a:ext uri="{FF2B5EF4-FFF2-40B4-BE49-F238E27FC236}">
                <a16:creationId xmlns:a16="http://schemas.microsoft.com/office/drawing/2014/main" id="{27430217-F283-4114-CA78-92D4F0DAD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6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55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.pl/k-mfqf05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.com/design/DAGq5OiCatw/0_yb5MZ8ifHlGD_2i3tJrg/edit?utm_content=DAGq5OiCatw&amp;utm_campaign=designshare&amp;utm_medium=link2&amp;utm_source=sharebutto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zpe.gov.pl/a/symulacja-interaktywna/DjCmhv0E" TargetMode="External"/><Relationship Id="rId2" Type="http://schemas.openxmlformats.org/officeDocument/2006/relationships/hyperlink" Target="https://zpe.gov.pl/a/jak-rozwiazywac-konflikty/DMLtbcLl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zpe.gov.pl/a/lekcja-2-organizacje-pozarzadowe---misja-spoleczna/DUVAo4fr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zkolenia.ore.edu.p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zpe.gov.pl/portal/f/res/RqW4F0WxXLsXq/1670514946/3kFmilnAjkJkOTl3X1eni8ahKp2D6B62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74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82F9013-DA57-B54A-050A-B97E79AFC604}"/>
              </a:ext>
            </a:extLst>
          </p:cNvPr>
          <p:cNvSpPr txBox="1"/>
          <p:nvPr/>
        </p:nvSpPr>
        <p:spPr>
          <a:xfrm>
            <a:off x="1172817" y="934278"/>
            <a:ext cx="89961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Zapraszam do ćwiczenia, które rozplanowane jest na 4 etapy:</a:t>
            </a:r>
          </a:p>
          <a:p>
            <a:endParaRPr lang="pl-PL" sz="2400" dirty="0"/>
          </a:p>
          <a:p>
            <a:pPr marL="457200" indent="-457200">
              <a:buAutoNum type="arabicPeriod"/>
            </a:pPr>
            <a:r>
              <a:rPr lang="pl-PL" sz="2400" dirty="0"/>
              <a:t>Zapraszam na ZPE do </a:t>
            </a:r>
            <a:r>
              <a:rPr lang="pl-PL" sz="2400" dirty="0" err="1"/>
              <a:t>Canvy</a:t>
            </a:r>
            <a:r>
              <a:rPr lang="pl-PL" sz="2400" dirty="0"/>
              <a:t>. </a:t>
            </a:r>
            <a:endParaRPr lang="pl-PL" dirty="0"/>
          </a:p>
          <a:p>
            <a:pPr marL="457200" indent="-457200">
              <a:buAutoNum type="arabicPeriod"/>
            </a:pPr>
            <a:r>
              <a:rPr lang="pl-PL" sz="2400" dirty="0"/>
              <a:t>Za pomocą mapy myśli rozrysuj poszczególne metafory państwa (praca w grupach), np. </a:t>
            </a:r>
            <a:r>
              <a:rPr lang="pl-PL" sz="2400" b="1" dirty="0"/>
              <a:t>scena: </a:t>
            </a:r>
            <a:r>
              <a:rPr lang="pl-PL" sz="2400" dirty="0"/>
              <a:t>media, parlament, sądy.</a:t>
            </a:r>
          </a:p>
          <a:p>
            <a:pPr marL="457200" indent="-457200">
              <a:buAutoNum type="arabicPeriod" startAt="3"/>
            </a:pPr>
            <a:r>
              <a:rPr lang="pl-PL" sz="2400" dirty="0"/>
              <a:t>Zadanie: każda grupa odgrywa symulację sceny z życia państwa (np. obrady sejmu)- </a:t>
            </a:r>
            <a:r>
              <a:rPr lang="pl-PL" sz="2400" dirty="0">
                <a:solidFill>
                  <a:srgbClr val="FF0000"/>
                </a:solidFill>
              </a:rPr>
              <a:t>jako jedna z aktywności. </a:t>
            </a:r>
          </a:p>
          <a:p>
            <a:pPr marL="457200" indent="-457200">
              <a:buAutoNum type="arabicPeriod" startAt="3"/>
            </a:pPr>
            <a:r>
              <a:rPr lang="pl-PL" sz="2400" dirty="0"/>
              <a:t>Dyskusja: Dlaczego ważne jest, żeby wszyscy odgrywali dobrze swoje role?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8056595-9113-AF8A-9350-084918EA1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17" y="4653492"/>
            <a:ext cx="1600423" cy="111458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FEE02B8-55D4-D3FE-D83A-772F164A1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495" y="4653492"/>
            <a:ext cx="1857634" cy="94310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C985104-1C68-5174-0752-EB6866062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39" y="4663019"/>
            <a:ext cx="1857634" cy="110505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F25C42A-C4AC-65B5-05EF-EFDC10A8E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876" y="4482018"/>
            <a:ext cx="1819529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8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3483856-8B0E-E480-D936-BB1DDF4B6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FCF2456-0D19-9EB9-B61F-C8F5391A8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E6C214D-4642-7062-C503-59D4068DB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6" y="0"/>
            <a:ext cx="9340146" cy="6068272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2B6DA94-D022-A762-7424-CBC142ABDE93}"/>
              </a:ext>
            </a:extLst>
          </p:cNvPr>
          <p:cNvSpPr txBox="1"/>
          <p:nvPr/>
        </p:nvSpPr>
        <p:spPr>
          <a:xfrm>
            <a:off x="9458632" y="3165231"/>
            <a:ext cx="2279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Od ogółu </a:t>
            </a:r>
          </a:p>
          <a:p>
            <a:pPr algn="ctr"/>
            <a:r>
              <a:rPr lang="pl-PL" sz="2800" dirty="0"/>
              <a:t>do szczegółu</a:t>
            </a:r>
          </a:p>
        </p:txBody>
      </p:sp>
    </p:spTree>
    <p:extLst>
      <p:ext uri="{BB962C8B-B14F-4D97-AF65-F5344CB8AC3E}">
        <p14:creationId xmlns:p14="http://schemas.microsoft.com/office/powerpoint/2010/main" val="466389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6A23A25-C13A-28E5-FBB4-6F2DD8F115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68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0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8426D37-EA9A-ECF4-7742-9D42E33C111F}"/>
              </a:ext>
            </a:extLst>
          </p:cNvPr>
          <p:cNvSpPr txBox="1"/>
          <p:nvPr/>
        </p:nvSpPr>
        <p:spPr>
          <a:xfrm>
            <a:off x="589935" y="887050"/>
            <a:ext cx="6341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3600" dirty="0"/>
              <a:t>Państwo jako teatr</a:t>
            </a:r>
          </a:p>
        </p:txBody>
      </p:sp>
      <p:graphicFrame>
        <p:nvGraphicFramePr>
          <p:cNvPr id="6" name="pole tekstowe 2">
            <a:extLst>
              <a:ext uri="{FF2B5EF4-FFF2-40B4-BE49-F238E27FC236}">
                <a16:creationId xmlns:a16="http://schemas.microsoft.com/office/drawing/2014/main" id="{1E39AB82-D88B-98D2-8E40-974E69D70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118053"/>
              </p:ext>
            </p:extLst>
          </p:nvPr>
        </p:nvGraphicFramePr>
        <p:xfrm>
          <a:off x="589935" y="1818752"/>
          <a:ext cx="10196052" cy="3838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84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F593B-F793-F89F-297D-8CF5B0EE2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7D59837-5839-8BB6-DF74-8D68CD49AB56}"/>
              </a:ext>
            </a:extLst>
          </p:cNvPr>
          <p:cNvSpPr txBox="1"/>
          <p:nvPr/>
        </p:nvSpPr>
        <p:spPr>
          <a:xfrm>
            <a:off x="589935" y="887050"/>
            <a:ext cx="6341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3600" dirty="0"/>
              <a:t>Państwo jako lokomotywa</a:t>
            </a:r>
          </a:p>
        </p:txBody>
      </p:sp>
      <p:graphicFrame>
        <p:nvGraphicFramePr>
          <p:cNvPr id="6" name="pole tekstowe 2">
            <a:extLst>
              <a:ext uri="{FF2B5EF4-FFF2-40B4-BE49-F238E27FC236}">
                <a16:creationId xmlns:a16="http://schemas.microsoft.com/office/drawing/2014/main" id="{AF9F9667-4C34-8DC2-509A-288E2CC1EE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285771"/>
              </p:ext>
            </p:extLst>
          </p:nvPr>
        </p:nvGraphicFramePr>
        <p:xfrm>
          <a:off x="589935" y="1818752"/>
          <a:ext cx="10196052" cy="3838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97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EA3FF365-B1A5-391F-98F6-7EAEB4EDCEF1}"/>
              </a:ext>
            </a:extLst>
          </p:cNvPr>
          <p:cNvSpPr txBox="1"/>
          <p:nvPr/>
        </p:nvSpPr>
        <p:spPr>
          <a:xfrm>
            <a:off x="635638" y="1213931"/>
            <a:ext cx="101890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Dyskusja moderowana zainspirowana scenariuszem </a:t>
            </a:r>
            <a:r>
              <a:rPr lang="pl-PL" sz="2000" b="1" dirty="0"/>
              <a:t>„</a:t>
            </a:r>
            <a:r>
              <a:rPr lang="pl-PL" sz="2000" dirty="0"/>
              <a:t>Dziwny jest ten świat”. Jak MY możemy odpowiedzieć na wyzwania współczesnego świata? </a:t>
            </a:r>
          </a:p>
          <a:p>
            <a:endParaRPr lang="pl-PL" sz="2000" b="1" dirty="0"/>
          </a:p>
          <a:p>
            <a:r>
              <a:rPr lang="pl-PL" sz="2000" b="1" dirty="0"/>
              <a:t>Temat: „Wpływ populizmu na funkcjonowanie demokracji w XXI wieku”</a:t>
            </a:r>
            <a:endParaRPr lang="pl-PL" sz="2000" dirty="0"/>
          </a:p>
          <a:p>
            <a:r>
              <a:rPr lang="pl-PL" sz="2000" dirty="0"/>
              <a:t>Opis zagadnienia:</a:t>
            </a:r>
            <a:br>
              <a:rPr lang="pl-PL" sz="2000" dirty="0"/>
            </a:br>
            <a:r>
              <a:rPr lang="pl-PL" sz="2000" dirty="0"/>
              <a:t>W ostatnich latach rosnąca popularność ruchów populistycznych w różnych częściach świata budzi pytania o przyszłość demokracji. Czy populizm wzmacnia, czy osłabia demokrację? Jakie są społeczne i polityczne skutki populistycznych rządów? Jak media społecznościowe wspierają populistyczne narracje?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7D4018E-2088-FC60-FC2C-C0C94DF27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773" y="3879096"/>
            <a:ext cx="2382076" cy="2315227"/>
          </a:xfrm>
          <a:prstGeom prst="rect">
            <a:avLst/>
          </a:prstGeom>
        </p:spPr>
      </p:pic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77F9A3B0-8080-6BCA-351F-3089DBC4F17C}"/>
              </a:ext>
            </a:extLst>
          </p:cNvPr>
          <p:cNvSpPr/>
          <p:nvPr/>
        </p:nvSpPr>
        <p:spPr>
          <a:xfrm>
            <a:off x="1927123" y="4476363"/>
            <a:ext cx="6666271" cy="15479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Zaproponuj pytania do dyskusji.</a:t>
            </a:r>
          </a:p>
        </p:txBody>
      </p:sp>
    </p:spTree>
    <p:extLst>
      <p:ext uri="{BB962C8B-B14F-4D97-AF65-F5344CB8AC3E}">
        <p14:creationId xmlns:p14="http://schemas.microsoft.com/office/powerpoint/2010/main" val="89924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F1EE336-839A-0CA8-67C8-1AFB0FF938D8}"/>
              </a:ext>
            </a:extLst>
          </p:cNvPr>
          <p:cNvSpPr txBox="1"/>
          <p:nvPr/>
        </p:nvSpPr>
        <p:spPr>
          <a:xfrm>
            <a:off x="845574" y="828288"/>
            <a:ext cx="991091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3600" dirty="0"/>
              <a:t>Pytania do dyskusji:</a:t>
            </a:r>
          </a:p>
          <a:p>
            <a:pPr>
              <a:buNone/>
            </a:pPr>
            <a:endParaRPr lang="pl-PL" sz="3600" dirty="0"/>
          </a:p>
          <a:p>
            <a:pPr>
              <a:buFont typeface="+mj-lt"/>
              <a:buAutoNum type="arabicPeriod"/>
            </a:pPr>
            <a:r>
              <a:rPr lang="pl-PL" sz="2400" dirty="0"/>
              <a:t>Czym jest populizm i dlaczego zyskuje na popularności we współczesnym świecie?</a:t>
            </a:r>
          </a:p>
          <a:p>
            <a:pPr>
              <a:buFont typeface="+mj-lt"/>
              <a:buAutoNum type="arabicPeriod"/>
            </a:pPr>
            <a:r>
              <a:rPr lang="pl-PL" sz="2400" dirty="0"/>
              <a:t>Czy populizm jest zagrożeniem, czy szansą dla demokracji? </a:t>
            </a:r>
          </a:p>
          <a:p>
            <a:pPr>
              <a:buFont typeface="+mj-lt"/>
              <a:buAutoNum type="arabicPeriod"/>
            </a:pPr>
            <a:r>
              <a:rPr lang="pl-PL" sz="2400" dirty="0"/>
              <a:t>Jakie mechanizmy społeczne i polityczne sprzyjają rozwojowi ruchów populistycznych?</a:t>
            </a:r>
          </a:p>
          <a:p>
            <a:pPr>
              <a:buFont typeface="+mj-lt"/>
              <a:buAutoNum type="arabicPeriod"/>
            </a:pPr>
            <a:r>
              <a:rPr lang="pl-PL" sz="2400" dirty="0"/>
              <a:t>Jak populizm wpływa na podziały społeczne i wzrost napięć wewnętrznych </a:t>
            </a:r>
            <a:br>
              <a:rPr lang="pl-PL" sz="2400" dirty="0"/>
            </a:br>
            <a:r>
              <a:rPr lang="pl-PL" sz="2400" dirty="0"/>
              <a:t>w państwach demokratycznych?</a:t>
            </a:r>
          </a:p>
          <a:p>
            <a:pPr>
              <a:buFont typeface="+mj-lt"/>
              <a:buAutoNum type="arabicPeriod"/>
            </a:pPr>
            <a:r>
              <a:rPr lang="pl-PL" sz="2400" dirty="0"/>
              <a:t>Czy populizm może przyczynić się do wzmocnienia zaangażowania obywatelskiego?</a:t>
            </a:r>
          </a:p>
          <a:p>
            <a:pPr>
              <a:buFont typeface="+mj-lt"/>
              <a:buAutoNum type="arabicPeriod"/>
            </a:pPr>
            <a:r>
              <a:rPr lang="pl-PL" sz="2400" dirty="0"/>
              <a:t>Jak społeczeństwo obywatelskie i instytucje demokratyczne mogą reagować na wyzwania populizmu?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62101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622A78E-BA7E-CD80-9FC6-96CE53A5140F}"/>
              </a:ext>
            </a:extLst>
          </p:cNvPr>
          <p:cNvSpPr txBox="1"/>
          <p:nvPr/>
        </p:nvSpPr>
        <p:spPr>
          <a:xfrm>
            <a:off x="1135463" y="328515"/>
            <a:ext cx="6557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Projekty społeczne i obywatelskie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FF3F038-801E-D882-ABD2-1A07EC79D24E}"/>
              </a:ext>
            </a:extLst>
          </p:cNvPr>
          <p:cNvSpPr txBox="1"/>
          <p:nvPr/>
        </p:nvSpPr>
        <p:spPr>
          <a:xfrm>
            <a:off x="1135463" y="1547446"/>
            <a:ext cx="107416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Młodzi głosują</a:t>
            </a:r>
          </a:p>
          <a:p>
            <a:endParaRPr lang="pl-PL" sz="2800" dirty="0"/>
          </a:p>
          <a:p>
            <a:r>
              <a:rPr lang="pl-PL" sz="2800" dirty="0"/>
              <a:t>Szkoła Demokracji</a:t>
            </a:r>
          </a:p>
          <a:p>
            <a:endParaRPr lang="pl-PL" sz="2800" dirty="0"/>
          </a:p>
          <a:p>
            <a:r>
              <a:rPr lang="pl-PL" sz="2800" dirty="0"/>
              <a:t>Młodzi w akcji</a:t>
            </a:r>
          </a:p>
          <a:p>
            <a:endParaRPr lang="pl-PL" sz="2800" dirty="0"/>
          </a:p>
          <a:p>
            <a:r>
              <a:rPr lang="pl-PL" sz="2800" dirty="0"/>
              <a:t>Wolontariat szkolny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3FE0480-85B0-0042-D8D8-79CCABF3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80943"/>
            <a:ext cx="3942303" cy="38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5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DD37C-D2A1-28F4-ED04-289FA8C13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529" y="1796129"/>
            <a:ext cx="10363200" cy="1470025"/>
          </a:xfrm>
        </p:spPr>
        <p:txBody>
          <a:bodyPr/>
          <a:lstStyle/>
          <a:p>
            <a:r>
              <a:rPr lang="pl-PL" dirty="0"/>
              <a:t>Zapoznanie ze scenariuszem lekcji: </a:t>
            </a:r>
            <a:r>
              <a:rPr lang="pl-PL" dirty="0">
                <a:hlinkClick r:id="rId2"/>
              </a:rPr>
              <a:t>https://tiny.pl/k-mfqf05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2E5A73D-76B9-2A65-899D-6B4FD672C8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Propozycje pracy</a:t>
            </a:r>
          </a:p>
        </p:txBody>
      </p:sp>
    </p:spTree>
    <p:extLst>
      <p:ext uri="{BB962C8B-B14F-4D97-AF65-F5344CB8AC3E}">
        <p14:creationId xmlns:p14="http://schemas.microsoft.com/office/powerpoint/2010/main" val="1579065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796527-DE24-1548-9D69-FA0D7C463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619149"/>
            <a:ext cx="10363200" cy="1470025"/>
          </a:xfrm>
        </p:spPr>
        <p:txBody>
          <a:bodyPr/>
          <a:lstStyle/>
          <a:p>
            <a:r>
              <a:rPr lang="pl-PL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https://www.canva.com/design/DAGq5OiCatw/0_yb5MZ8ifHlGD_2i3tJrg/edit?utm_content=DAGq5OiCatw&amp;utm_campaign=designshare&amp;utm_medium=link2&amp;utm_source=sharebutton</a:t>
            </a:r>
            <a:r>
              <a:rPr lang="pl-PL" sz="2400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1DF56E-B74A-28FF-112E-11120FAA31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Liberalizm/konserwatyzm- najważniejsze założenia </a:t>
            </a:r>
          </a:p>
        </p:txBody>
      </p:sp>
    </p:spTree>
    <p:extLst>
      <p:ext uri="{BB962C8B-B14F-4D97-AF65-F5344CB8AC3E}">
        <p14:creationId xmlns:p14="http://schemas.microsoft.com/office/powerpoint/2010/main" val="44697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C60A305-4A9F-B18D-8740-D0CECEA60F58}"/>
              </a:ext>
            </a:extLst>
          </p:cNvPr>
          <p:cNvSpPr txBox="1"/>
          <p:nvPr/>
        </p:nvSpPr>
        <p:spPr>
          <a:xfrm>
            <a:off x="1179871" y="1887166"/>
            <a:ext cx="97580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Wykorzystanie e-materiałów w edukacji obywatelskiej</a:t>
            </a:r>
          </a:p>
          <a:p>
            <a:endParaRPr lang="pl-PL" b="1" dirty="0"/>
          </a:p>
          <a:p>
            <a:r>
              <a:rPr lang="pl-PL" dirty="0"/>
              <a:t>dr Sylwia Łukasik-Gębska </a:t>
            </a:r>
          </a:p>
        </p:txBody>
      </p:sp>
    </p:spTree>
    <p:extLst>
      <p:ext uri="{BB962C8B-B14F-4D97-AF65-F5344CB8AC3E}">
        <p14:creationId xmlns:p14="http://schemas.microsoft.com/office/powerpoint/2010/main" val="568226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D33BB4-3CE9-A2CC-3F86-51ED53BAA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206" y="881729"/>
            <a:ext cx="9743768" cy="1470025"/>
          </a:xfrm>
        </p:spPr>
        <p:txBody>
          <a:bodyPr/>
          <a:lstStyle/>
          <a:p>
            <a:r>
              <a:rPr lang="pl-PL" dirty="0"/>
              <a:t>Pytania sokratejskie: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455942-63E2-0841-E442-DD67F56E0C1C}"/>
              </a:ext>
            </a:extLst>
          </p:cNvPr>
          <p:cNvSpPr txBox="1"/>
          <p:nvPr/>
        </p:nvSpPr>
        <p:spPr>
          <a:xfrm>
            <a:off x="1160206" y="2044005"/>
            <a:ext cx="88883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/>
              <a:t>Czy wolność jednostki jest ważniejsza niż dobro wspólne?</a:t>
            </a:r>
          </a:p>
          <a:p>
            <a:r>
              <a:rPr lang="pl-PL" sz="2800" dirty="0"/>
              <a:t>Czy tradycja ogranicza postęp?</a:t>
            </a:r>
          </a:p>
          <a:p>
            <a:r>
              <a:rPr lang="pl-PL" sz="2800" dirty="0"/>
              <a:t>Jakie postawy dominują w Twojej szkole- liberalne czy konserwatywne?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5BB76DF-058E-9ABF-985A-D1A0A4363236}"/>
              </a:ext>
            </a:extLst>
          </p:cNvPr>
          <p:cNvSpPr/>
          <p:nvPr/>
        </p:nvSpPr>
        <p:spPr>
          <a:xfrm>
            <a:off x="6567949" y="4326193"/>
            <a:ext cx="348061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DYSKUSJA</a:t>
            </a:r>
          </a:p>
        </p:txBody>
      </p:sp>
    </p:spTree>
    <p:extLst>
      <p:ext uri="{BB962C8B-B14F-4D97-AF65-F5344CB8AC3E}">
        <p14:creationId xmlns:p14="http://schemas.microsoft.com/office/powerpoint/2010/main" val="3958208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CDB7078-C1F2-E6F5-E4B0-82362D752D10}"/>
              </a:ext>
            </a:extLst>
          </p:cNvPr>
          <p:cNvSpPr txBox="1"/>
          <p:nvPr/>
        </p:nvSpPr>
        <p:spPr>
          <a:xfrm>
            <a:off x="855407" y="924232"/>
            <a:ext cx="298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E-podręczniki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BBDF296-5E44-913D-0794-03452522E2CB}"/>
              </a:ext>
            </a:extLst>
          </p:cNvPr>
          <p:cNvSpPr txBox="1"/>
          <p:nvPr/>
        </p:nvSpPr>
        <p:spPr>
          <a:xfrm>
            <a:off x="638016" y="2686432"/>
            <a:ext cx="1013705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Metoda projektu</a:t>
            </a:r>
          </a:p>
          <a:p>
            <a:r>
              <a:rPr lang="pl-PL" sz="24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ebata oksfordzka- </a:t>
            </a:r>
            <a:r>
              <a:rPr lang="pl-PL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https://zpe.gov.pl/a/jak-rozwiazywac-konflikty/DMLtbcLlz</a:t>
            </a:r>
            <a:r>
              <a:rPr lang="pl-PL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Symulacje- </a:t>
            </a:r>
            <a:r>
              <a:rPr lang="pl-PL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https://zpe.gov.pl/a/symulacja-interaktywna/DjCmhv0E</a:t>
            </a:r>
            <a:r>
              <a:rPr lang="pl-PL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pl-PL" sz="2400" dirty="0">
                <a:solidFill>
                  <a:srgbClr val="1B1B1B"/>
                </a:solidFill>
              </a:rPr>
              <a:t>D</a:t>
            </a:r>
            <a:r>
              <a:rPr lang="pl-PL" sz="2400" b="0" i="0" dirty="0">
                <a:solidFill>
                  <a:srgbClr val="1B1B1B"/>
                </a:solidFill>
                <a:effectLst/>
              </a:rPr>
              <a:t>ebata za i przeciw- </a:t>
            </a:r>
            <a:r>
              <a:rPr lang="pl-PL" sz="2400" b="0" i="0" dirty="0">
                <a:solidFill>
                  <a:srgbClr val="1B1B1B"/>
                </a:solidFill>
                <a:effectLst/>
                <a:hlinkClick r:id="rId4"/>
              </a:rPr>
              <a:t>https://zpe.gov.pl/a/lekcja-2-organizacje-pozarzadowe---misja-spoleczna/DUVAo4frL</a:t>
            </a:r>
            <a:r>
              <a:rPr lang="pl-PL" sz="2400" b="0" i="0" dirty="0">
                <a:solidFill>
                  <a:srgbClr val="1B1B1B"/>
                </a:solidFill>
                <a:effectLst/>
              </a:rPr>
              <a:t> </a:t>
            </a:r>
          </a:p>
          <a:p>
            <a:r>
              <a:rPr lang="pl-PL" sz="2400" dirty="0">
                <a:solidFill>
                  <a:srgbClr val="1B1B1B"/>
                </a:solidFill>
              </a:rPr>
              <a:t>Inne metody aktywizujące rekomendowane w warunkach i sposobach realizacji: </a:t>
            </a:r>
            <a:r>
              <a:rPr lang="pl-PL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pracę w grupach, burzę mózgów, </a:t>
            </a:r>
            <a:r>
              <a:rPr lang="pl-PL" sz="2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metaplan</a:t>
            </a:r>
            <a:r>
              <a:rPr lang="pl-PL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dyskusję, różne formy debat, metoda studiów przypadku, symulacja, odgrywanie ról i drama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2400" dirty="0"/>
          </a:p>
          <a:p>
            <a:pPr algn="r"/>
            <a:r>
              <a:rPr lang="pl-PL" dirty="0"/>
              <a:t>https://zpe.gov.pl/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472BCD7-CBD5-274F-748A-E725818E9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068" y="145970"/>
            <a:ext cx="2606101" cy="26827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74AAFD3-E1C0-6EF7-CBE6-752DA7EAE811}"/>
              </a:ext>
            </a:extLst>
          </p:cNvPr>
          <p:cNvSpPr/>
          <p:nvPr/>
        </p:nvSpPr>
        <p:spPr>
          <a:xfrm>
            <a:off x="7662486" y="2417991"/>
            <a:ext cx="4146055" cy="383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Komentarz metodyczny </a:t>
            </a:r>
          </a:p>
        </p:txBody>
      </p:sp>
    </p:spTree>
    <p:extLst>
      <p:ext uri="{BB962C8B-B14F-4D97-AF65-F5344CB8AC3E}">
        <p14:creationId xmlns:p14="http://schemas.microsoft.com/office/powerpoint/2010/main" val="1329167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87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Czcionka, design&#10;&#10;Zawartość wygenerowana przez AI może być niepoprawna.">
            <a:extLst>
              <a:ext uri="{FF2B5EF4-FFF2-40B4-BE49-F238E27FC236}">
                <a16:creationId xmlns:a16="http://schemas.microsoft.com/office/drawing/2014/main" id="{5B777E17-905D-2DCC-3B09-CA905B6E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758" y="1497593"/>
            <a:ext cx="4344553" cy="2400366"/>
          </a:xfrm>
          <a:prstGeom prst="rect">
            <a:avLst/>
          </a:prstGeom>
        </p:spPr>
      </p:pic>
      <p:pic>
        <p:nvPicPr>
          <p:cNvPr id="7" name="Obraz 6" descr="Obraz zawierający projekt graficzny, zrzut ekranu, Grafika, tekst&#10;&#10;Zawartość wygenerowana przez AI może być niepoprawna.">
            <a:extLst>
              <a:ext uri="{FF2B5EF4-FFF2-40B4-BE49-F238E27FC236}">
                <a16:creationId xmlns:a16="http://schemas.microsoft.com/office/drawing/2014/main" id="{21D4FCAA-A802-4082-BC8F-F5EF6B87D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758" y="4489596"/>
            <a:ext cx="4358797" cy="67561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99BFF95-000B-0C11-2F55-E3FF89B19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1197809"/>
            <a:ext cx="5203990" cy="1250423"/>
          </a:xfrm>
        </p:spPr>
        <p:txBody>
          <a:bodyPr anchor="b">
            <a:normAutofit fontScale="90000"/>
          </a:bodyPr>
          <a:lstStyle/>
          <a:p>
            <a:r>
              <a:rPr lang="pl-PL" dirty="0"/>
              <a:t>Więcej informacji </a:t>
            </a:r>
            <a:br>
              <a:rPr lang="pl-PL" dirty="0"/>
            </a:br>
            <a:r>
              <a:rPr lang="pl-PL" dirty="0"/>
              <a:t>na temat szkoleń</a:t>
            </a:r>
            <a:r>
              <a:rPr lang="pl-PL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4F27E4-5491-B4F7-9A8A-3BA3CA205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3" y="3681506"/>
            <a:ext cx="5203989" cy="2346080"/>
          </a:xfrm>
        </p:spPr>
        <p:txBody>
          <a:bodyPr anchor="t">
            <a:normAutofit/>
          </a:bodyPr>
          <a:lstStyle/>
          <a:p>
            <a:pPr algn="l"/>
            <a:r>
              <a:rPr lang="pl-PL" sz="2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https://szkolenia.ore.edu.pl/</a:t>
            </a:r>
            <a:endParaRPr lang="pl-PL" sz="2200" dirty="0">
              <a:solidFill>
                <a:schemeClr val="tx1"/>
              </a:solidFill>
            </a:endParaRPr>
          </a:p>
          <a:p>
            <a:pPr algn="l"/>
            <a:r>
              <a:rPr lang="pl-PL" sz="2200" dirty="0">
                <a:solidFill>
                  <a:schemeClr val="tx1"/>
                </a:solidFill>
              </a:rPr>
              <a:t>https://ore.edu.pl/2023/06/popularyzacja-zestawow-narzedzi-edukacyjnych-oraz-metod-nauczania-i-uczenia-sie-wspomagajacych-rozwoj-kluczowych-kompetencji-uczniow-dostosowanych-do-potrzeb-rynku-pracy-o-projekcie</a:t>
            </a:r>
            <a:r>
              <a:rPr lang="pl-PL" sz="2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0439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95824C8-FF5E-DD64-A51D-0122DA5FB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7" y="312912"/>
            <a:ext cx="5837648" cy="557106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51220B9-D067-AC59-8E3B-5EECF1DC950C}"/>
              </a:ext>
            </a:extLst>
          </p:cNvPr>
          <p:cNvSpPr txBox="1"/>
          <p:nvPr/>
        </p:nvSpPr>
        <p:spPr>
          <a:xfrm>
            <a:off x="6271948" y="168713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/>
              <a:t>Po co e-materiały?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36CE6B5-1E25-E20E-C8F4-76A9A12E1637}"/>
              </a:ext>
            </a:extLst>
          </p:cNvPr>
          <p:cNvSpPr txBox="1"/>
          <p:nvPr/>
        </p:nvSpPr>
        <p:spPr>
          <a:xfrm>
            <a:off x="6617110" y="2862540"/>
            <a:ext cx="540567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0" i="0" dirty="0">
                <a:effectLst/>
              </a:rPr>
              <a:t>Szerszy dostęp do informacji i materiałów edukacyjnych.</a:t>
            </a:r>
            <a:endParaRPr lang="pl-PL" sz="2400" dirty="0"/>
          </a:p>
          <a:p>
            <a:pPr algn="ctr"/>
            <a:endParaRPr lang="pl-PL" sz="2400" b="0" i="0" dirty="0">
              <a:effectLst/>
            </a:endParaRPr>
          </a:p>
          <a:p>
            <a:pPr algn="ctr"/>
            <a:r>
              <a:rPr lang="pl-PL" sz="2400" b="0" i="0" dirty="0">
                <a:effectLst/>
              </a:rPr>
              <a:t>Więcej dostępnych kanałów i narzędzi </a:t>
            </a:r>
            <a:br>
              <a:rPr lang="pl-PL" sz="2400" b="0" i="0" dirty="0">
                <a:effectLst/>
              </a:rPr>
            </a:br>
            <a:r>
              <a:rPr lang="pl-PL" sz="2400" b="0" i="0" dirty="0">
                <a:effectLst/>
              </a:rPr>
              <a:t>do komunikacji oraz współpracy.</a:t>
            </a:r>
            <a:endParaRPr lang="pl-PL" sz="2400" dirty="0"/>
          </a:p>
          <a:p>
            <a:pPr algn="ctr"/>
            <a:endParaRPr lang="pl-PL" sz="2400" b="0" i="0" dirty="0">
              <a:effectLst/>
            </a:endParaRPr>
          </a:p>
          <a:p>
            <a:pPr algn="ctr"/>
            <a:r>
              <a:rPr lang="pl-PL" sz="2400" b="0" i="0" dirty="0">
                <a:effectLst/>
              </a:rPr>
              <a:t>Umożliwiają bardziej spersonalizowaną naukę.</a:t>
            </a:r>
            <a:endParaRPr lang="pl-PL" sz="2400" dirty="0"/>
          </a:p>
        </p:txBody>
      </p:sp>
      <p:sp>
        <p:nvSpPr>
          <p:cNvPr id="5" name="Strzałka: w lewo 4">
            <a:extLst>
              <a:ext uri="{FF2B5EF4-FFF2-40B4-BE49-F238E27FC236}">
                <a16:creationId xmlns:a16="http://schemas.microsoft.com/office/drawing/2014/main" id="{45F575F0-FE01-CFE7-81B0-8A5836D17DD9}"/>
              </a:ext>
            </a:extLst>
          </p:cNvPr>
          <p:cNvSpPr/>
          <p:nvPr/>
        </p:nvSpPr>
        <p:spPr>
          <a:xfrm>
            <a:off x="5920053" y="635085"/>
            <a:ext cx="1846056" cy="105205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61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8A19387-BF18-B706-BDE0-9366D660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39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C37355F-5642-40A5-34E7-6779AC4E8750}"/>
              </a:ext>
            </a:extLst>
          </p:cNvPr>
          <p:cNvSpPr txBox="1"/>
          <p:nvPr/>
        </p:nvSpPr>
        <p:spPr>
          <a:xfrm>
            <a:off x="7365442" y="2170444"/>
            <a:ext cx="402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/>
              <a:t>E-materiały</a:t>
            </a:r>
          </a:p>
        </p:txBody>
      </p:sp>
    </p:spTree>
    <p:extLst>
      <p:ext uri="{BB962C8B-B14F-4D97-AF65-F5344CB8AC3E}">
        <p14:creationId xmlns:p14="http://schemas.microsoft.com/office/powerpoint/2010/main" val="116645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3BD5C1-F9A1-B067-992B-9034BC1C3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308293"/>
              </p:ext>
            </p:extLst>
          </p:nvPr>
        </p:nvGraphicFramePr>
        <p:xfrm>
          <a:off x="1307689" y="117987"/>
          <a:ext cx="9419305" cy="521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6B838BB0-E1CD-6473-49CA-A43533C43FD7}"/>
              </a:ext>
            </a:extLst>
          </p:cNvPr>
          <p:cNvSpPr/>
          <p:nvPr/>
        </p:nvSpPr>
        <p:spPr>
          <a:xfrm>
            <a:off x="5589639" y="3918156"/>
            <a:ext cx="1386348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09. 2022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95944486-8165-3615-8603-5F50BE7D6971}"/>
              </a:ext>
            </a:extLst>
          </p:cNvPr>
          <p:cNvSpPr/>
          <p:nvPr/>
        </p:nvSpPr>
        <p:spPr>
          <a:xfrm>
            <a:off x="8903109" y="3918156"/>
            <a:ext cx="1386348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09. 2025</a:t>
            </a:r>
          </a:p>
        </p:txBody>
      </p:sp>
    </p:spTree>
    <p:extLst>
      <p:ext uri="{BB962C8B-B14F-4D97-AF65-F5344CB8AC3E}">
        <p14:creationId xmlns:p14="http://schemas.microsoft.com/office/powerpoint/2010/main" val="149506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7E1CBA7-F74B-1C85-8845-A8B4CA828FDB}"/>
              </a:ext>
            </a:extLst>
          </p:cNvPr>
          <p:cNvSpPr txBox="1"/>
          <p:nvPr/>
        </p:nvSpPr>
        <p:spPr>
          <a:xfrm>
            <a:off x="698090" y="324464"/>
            <a:ext cx="9773264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Wybrane warunki realizacji podstawy programowej: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AutoNum type="arabicPeriod"/>
              <a:tabLst>
                <a:tab pos="457200" algn="l"/>
              </a:tabLst>
            </a:pPr>
            <a:r>
              <a:rPr lang="pl-PL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Każdy uczeń (lub mała grupa) </a:t>
            </a:r>
            <a:r>
              <a:rPr lang="pl-PL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musi zrealizować minimum 4 różne działania obywatelskie</a:t>
            </a:r>
            <a:r>
              <a:rPr lang="pl-PL" sz="24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+ jeden projekt edukacyjny (grupa). </a:t>
            </a:r>
            <a:endParaRPr lang="pl-PL" sz="2400" b="1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AutoNum type="arabicPeriod"/>
              <a:tabLst>
                <a:tab pos="457200" algn="l"/>
              </a:tabLst>
            </a:pPr>
            <a:r>
              <a:rPr lang="pl-PL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Każde działanie ma być powiązane z innym kręgiem wspólnoty: np. szkoła, lokalna społeczność, Polska, Europa, świat.</a:t>
            </a:r>
            <a:endParaRPr lang="pl-PL" sz="24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AutoNum type="arabicPeriod"/>
              <a:tabLst>
                <a:tab pos="457200" algn="l"/>
              </a:tabLst>
            </a:pPr>
            <a:r>
              <a:rPr lang="pl-PL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Aktywności </a:t>
            </a:r>
            <a:r>
              <a:rPr lang="pl-PL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muszą być praktyczne</a:t>
            </a:r>
            <a:r>
              <a:rPr lang="pl-PL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czyli uczeń ma coś zrobić, załatwić, stworzyć, zorganizować.</a:t>
            </a:r>
            <a:endParaRPr lang="pl-PL" sz="24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AutoNum type="arabicPeriod"/>
              <a:tabLst>
                <a:tab pos="457200" algn="l"/>
              </a:tabLst>
            </a:pPr>
            <a:r>
              <a:rPr lang="pl-PL" sz="2400" kern="0" dirty="0">
                <a:effectLst/>
                <a:ea typeface="Times New Roman" panose="02020603050405020304" pitchFamily="18" charset="0"/>
              </a:rPr>
              <a:t>Działania są </a:t>
            </a:r>
            <a:r>
              <a:rPr lang="pl-PL" sz="2400" b="1" kern="0" dirty="0">
                <a:effectLst/>
                <a:ea typeface="Times New Roman" panose="02020603050405020304" pitchFamily="18" charset="0"/>
              </a:rPr>
              <a:t>uzgadniane z nauczycielem</a:t>
            </a:r>
            <a:r>
              <a:rPr lang="pl-PL" sz="2400" kern="0" dirty="0">
                <a:effectLst/>
                <a:ea typeface="Times New Roman" panose="02020603050405020304" pitchFamily="18" charset="0"/>
              </a:rPr>
              <a:t> i </a:t>
            </a:r>
            <a:r>
              <a:rPr lang="pl-PL" sz="2400" b="1" kern="0" dirty="0">
                <a:effectLst/>
                <a:ea typeface="Times New Roman" panose="02020603050405020304" pitchFamily="18" charset="0"/>
              </a:rPr>
              <a:t>dokumentowane</a:t>
            </a:r>
            <a:r>
              <a:rPr lang="pl-PL" sz="2400" kern="0" dirty="0">
                <a:effectLst/>
                <a:ea typeface="Times New Roman" panose="02020603050405020304" pitchFamily="18" charset="0"/>
              </a:rPr>
              <a:t> (np. w portfolio obywatelskim)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400" b="1" dirty="0"/>
              <a:t>Wymóg pracy metodami aktywizującymi</a:t>
            </a:r>
            <a:r>
              <a:rPr lang="pl-PL" sz="2400" dirty="0"/>
              <a:t>: np. debaty, dyskusje, projekty edukacyjne, studia przypadków.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947DA9C-A050-5D02-D6CF-F7B3F4F07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12" y="5259148"/>
            <a:ext cx="8740877" cy="103349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499D95F-0C9A-A46D-F62A-34FEB9C98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490" y="2655220"/>
            <a:ext cx="2207978" cy="186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5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5">
            <a:extLst>
              <a:ext uri="{FF2B5EF4-FFF2-40B4-BE49-F238E27FC236}">
                <a16:creationId xmlns:a16="http://schemas.microsoft.com/office/drawing/2014/main" id="{597E9AD6-F1E0-BDEF-A9DB-DC81986F6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29" y="1140541"/>
            <a:ext cx="9034751" cy="44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7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A14DBF5-B9A5-EF55-7293-C7A5D6357E5B}"/>
              </a:ext>
            </a:extLst>
          </p:cNvPr>
          <p:cNvSpPr txBox="1"/>
          <p:nvPr/>
        </p:nvSpPr>
        <p:spPr>
          <a:xfrm>
            <a:off x="875070" y="1886549"/>
            <a:ext cx="9320981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0" indent="-323850" algn="just">
              <a:lnSpc>
                <a:spcPct val="150000"/>
              </a:lnSpc>
              <a:buNone/>
            </a:pPr>
            <a:r>
              <a:rPr lang="pl-PL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Dział IV. Demokracja i prawo.</a:t>
            </a:r>
          </a:p>
          <a:p>
            <a:pPr marL="647700" indent="-323850" algn="just">
              <a:lnSpc>
                <a:spcPct val="150000"/>
              </a:lnSpc>
            </a:pPr>
            <a:r>
              <a:rPr lang="pl-PL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Pytanie wiodące: Jak demokracja zabezpiecza nasze prawa.</a:t>
            </a:r>
            <a:endParaRPr lang="pl-P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47700" indent="-323850" algn="just">
              <a:lnSpc>
                <a:spcPct val="150000"/>
              </a:lnSpc>
            </a:pPr>
            <a:r>
              <a:rPr lang="pl-PL" sz="2400" dirty="0">
                <a:effectLst/>
                <a:ea typeface="Times New Roman" panose="02020603050405020304" pitchFamily="18" charset="0"/>
              </a:rPr>
              <a:t>Uczeń identyfikuje podstawowe prawa człowieka i obywatela, wyjaśnia</a:t>
            </a:r>
          </a:p>
          <a:p>
            <a:pPr marL="647700" indent="-323850" algn="just">
              <a:lnSpc>
                <a:spcPct val="150000"/>
              </a:lnSpc>
            </a:pPr>
            <a:r>
              <a:rPr lang="pl-PL" sz="2400" dirty="0">
                <a:effectLst/>
                <a:ea typeface="Times New Roman" panose="02020603050405020304" pitchFamily="18" charset="0"/>
              </a:rPr>
              <a:t>ich znaczenie w relacji obywatel Państwo.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FFF2BD2-84CA-6D54-923B-3D8DD27ABAD5}"/>
              </a:ext>
            </a:extLst>
          </p:cNvPr>
          <p:cNvSpPr txBox="1"/>
          <p:nvPr/>
        </p:nvSpPr>
        <p:spPr>
          <a:xfrm>
            <a:off x="875069" y="467782"/>
            <a:ext cx="5663383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0" indent="-323850" algn="just">
              <a:lnSpc>
                <a:spcPct val="150000"/>
              </a:lnSpc>
              <a:buNone/>
            </a:pPr>
            <a:r>
              <a:rPr lang="pl-PL" sz="3600" dirty="0">
                <a:ea typeface="Times New Roman" panose="02020603050405020304" pitchFamily="18" charset="0"/>
                <a:cs typeface="Arial" panose="020B0604020202020204" pitchFamily="34" charset="0"/>
              </a:rPr>
              <a:t>Praktyka w działaniu:</a:t>
            </a:r>
            <a:endParaRPr lang="pl-PL" sz="36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66950F3-206D-0087-9ED2-0EA99D24D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068" y="3753566"/>
            <a:ext cx="1755800" cy="218255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BD705C5-0679-A598-7462-9336070EFAE3}"/>
              </a:ext>
            </a:extLst>
          </p:cNvPr>
          <p:cNvSpPr txBox="1"/>
          <p:nvPr/>
        </p:nvSpPr>
        <p:spPr>
          <a:xfrm>
            <a:off x="3106993" y="4575203"/>
            <a:ext cx="670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3"/>
              </a:rPr>
              <a:t>https://static.zpe.gov.pl/portal/f/res/RqW4F0WxXLsXq/1670514946/3kFmilnAjkJkOTl3X1eni8ahKp2D6B62.pdf</a:t>
            </a:r>
            <a:r>
              <a:rPr lang="pl-PL" dirty="0"/>
              <a:t>  Państwo to ja. Czy Państwo to my? W jakim państwie chcielibyśmy żyć i pracować?</a:t>
            </a:r>
          </a:p>
        </p:txBody>
      </p:sp>
    </p:spTree>
    <p:extLst>
      <p:ext uri="{BB962C8B-B14F-4D97-AF65-F5344CB8AC3E}">
        <p14:creationId xmlns:p14="http://schemas.microsoft.com/office/powerpoint/2010/main" val="37044007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802</Words>
  <Application>Microsoft Office PowerPoint</Application>
  <PresentationFormat>Panoramiczny</PresentationFormat>
  <Paragraphs>90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Aptos</vt:lpstr>
      <vt:lpstr>Arial</vt:lpstr>
      <vt:lpstr>Times New Roman</vt:lpstr>
      <vt:lpstr>Motyw pakietu Office</vt:lpstr>
      <vt:lpstr>Prezentacja programu PowerPoint</vt:lpstr>
      <vt:lpstr>Prezentacja programu PowerPoint</vt:lpstr>
      <vt:lpstr>Więcej informacji  na temat szkoleń: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Zapoznanie ze scenariuszem lekcji: https://tiny.pl/k-mfqf05  </vt:lpstr>
      <vt:lpstr>https://www.canva.com/design/DAGq5OiCatw/0_yb5MZ8ifHlGD_2i3tJrg/edit?utm_content=DAGq5OiCatw&amp;utm_campaign=designshare&amp;utm_medium=link2&amp;utm_source=sharebutton </vt:lpstr>
      <vt:lpstr>Pytania sokratejskie: 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Skoczeń Oskar</dc:creator>
  <cp:lastModifiedBy>Sylwia Łukasik-Gębska</cp:lastModifiedBy>
  <cp:revision>75</cp:revision>
  <cp:lastPrinted>2025-04-28T16:04:24Z</cp:lastPrinted>
  <dcterms:created xsi:type="dcterms:W3CDTF">2025-04-16T11:52:46Z</dcterms:created>
  <dcterms:modified xsi:type="dcterms:W3CDTF">2025-06-23T15:49:01Z</dcterms:modified>
</cp:coreProperties>
</file>