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otr Foluśniak" initials="P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60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2847367-6710-4EF2-BAAE-E56512E69DD5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21.12.2023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A13BEB6-C780-4D48-BC0F-6FC117670133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11">
            <a:extLst>
              <a:ext uri="{FF2B5EF4-FFF2-40B4-BE49-F238E27FC236}">
                <a16:creationId xmlns:a16="http://schemas.microsoft.com/office/drawing/2014/main" id="{92FBF844-BD01-4293-A456-C8345A1B2E9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012021" y="2880720"/>
            <a:ext cx="5988544" cy="397728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id="{808BE073-B1A1-4F48-8AC5-FAD781DC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32" y="234973"/>
            <a:ext cx="6347133" cy="238716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9"/>
          <p:cNvPicPr/>
          <p:nvPr/>
        </p:nvPicPr>
        <p:blipFill>
          <a:blip r:embed="rId3"/>
          <a:stretch/>
        </p:blipFill>
        <p:spPr>
          <a:xfrm>
            <a:off x="7742842" y="4234144"/>
            <a:ext cx="2551680" cy="1697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5" name="Obraz 11"/>
          <p:cNvPicPr/>
          <p:nvPr/>
        </p:nvPicPr>
        <p:blipFill>
          <a:blip r:embed="rId4"/>
          <a:stretch/>
        </p:blipFill>
        <p:spPr>
          <a:xfrm>
            <a:off x="4617739" y="1376100"/>
            <a:ext cx="2551680" cy="1701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" name="Obraz 13"/>
          <p:cNvPicPr/>
          <p:nvPr/>
        </p:nvPicPr>
        <p:blipFill>
          <a:blip r:embed="rId5"/>
          <a:stretch/>
        </p:blipFill>
        <p:spPr>
          <a:xfrm>
            <a:off x="3176199" y="4349880"/>
            <a:ext cx="2545920" cy="1697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7" name="Obraz 15"/>
          <p:cNvPicPr/>
          <p:nvPr/>
        </p:nvPicPr>
        <p:blipFill>
          <a:blip r:embed="rId6"/>
          <a:stretch/>
        </p:blipFill>
        <p:spPr>
          <a:xfrm>
            <a:off x="8586038" y="926816"/>
            <a:ext cx="2551680" cy="1701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8" name="Obraz 17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46840" y="1623420"/>
            <a:ext cx="2654280" cy="176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372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ytuł 1"/>
          <p:cNvSpPr txBox="1"/>
          <p:nvPr/>
        </p:nvSpPr>
        <p:spPr>
          <a:xfrm>
            <a:off x="1524180" y="258407"/>
            <a:ext cx="9143640" cy="1259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8800" b="1" strike="noStrike" spc="-1" dirty="0">
                <a:solidFill>
                  <a:srgbClr val="4472C4"/>
                </a:solidFill>
                <a:latin typeface="Adobe Gothic Std B"/>
                <a:ea typeface="Adobe Gothic Std B"/>
              </a:rPr>
              <a:t>Witamina D</a:t>
            </a:r>
            <a:endParaRPr lang="pl-PL" sz="8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rostokąt 3"/>
          <p:cNvSpPr/>
          <p:nvPr/>
        </p:nvSpPr>
        <p:spPr>
          <a:xfrm>
            <a:off x="3994250" y="2046420"/>
            <a:ext cx="494748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0" u="sng" strike="noStrike" spc="-1" dirty="0">
                <a:solidFill>
                  <a:srgbClr val="002060"/>
                </a:solidFill>
                <a:uFillTx/>
                <a:latin typeface="Calibri"/>
              </a:rPr>
              <a:t>Rola w organizmie:</a:t>
            </a:r>
            <a:endParaRPr lang="pl-PL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Dzięki niej mamy mocne kości i zdrowe zęby.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51" name="Prostokąt 7"/>
          <p:cNvSpPr/>
          <p:nvPr/>
        </p:nvSpPr>
        <p:spPr>
          <a:xfrm>
            <a:off x="7583609" y="4964444"/>
            <a:ext cx="494748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0" u="sng" strike="noStrike" spc="-1" dirty="0">
                <a:solidFill>
                  <a:srgbClr val="002060"/>
                </a:solidFill>
                <a:uFillTx/>
                <a:latin typeface="Calibri"/>
              </a:rPr>
              <a:t>Główne źródło:</a:t>
            </a:r>
            <a:endParaRPr lang="pl-PL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2060"/>
                </a:solidFill>
                <a:latin typeface="Calibri"/>
              </a:rPr>
              <a:t>Ryby, żółtko jaja, ser żółty, mleko.</a:t>
            </a:r>
            <a:endParaRPr lang="pl-PL" sz="2000" b="0" strike="noStrike" spc="-1" dirty="0">
              <a:latin typeface="Arial"/>
            </a:endParaRPr>
          </a:p>
        </p:txBody>
      </p:sp>
      <p:pic>
        <p:nvPicPr>
          <p:cNvPr id="52" name="Obraz 4"/>
          <p:cNvPicPr/>
          <p:nvPr/>
        </p:nvPicPr>
        <p:blipFill>
          <a:blip r:embed="rId3"/>
          <a:stretch/>
        </p:blipFill>
        <p:spPr>
          <a:xfrm>
            <a:off x="414757" y="865800"/>
            <a:ext cx="275544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3" name="Obraz 6"/>
          <p:cNvPicPr/>
          <p:nvPr/>
        </p:nvPicPr>
        <p:blipFill>
          <a:blip r:embed="rId4"/>
          <a:stretch/>
        </p:blipFill>
        <p:spPr>
          <a:xfrm>
            <a:off x="8941730" y="2084631"/>
            <a:ext cx="275544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4" name="Obraz 10"/>
          <p:cNvPicPr/>
          <p:nvPr/>
        </p:nvPicPr>
        <p:blipFill>
          <a:blip r:embed="rId5"/>
          <a:stretch/>
        </p:blipFill>
        <p:spPr>
          <a:xfrm>
            <a:off x="687473" y="4379842"/>
            <a:ext cx="275652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5" name="Obraz 14"/>
          <p:cNvPicPr/>
          <p:nvPr/>
        </p:nvPicPr>
        <p:blipFill>
          <a:blip r:embed="rId6"/>
          <a:stretch/>
        </p:blipFill>
        <p:spPr>
          <a:xfrm>
            <a:off x="4404786" y="3691987"/>
            <a:ext cx="275544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28</Words>
  <Application>Microsoft Office PowerPoint</Application>
  <PresentationFormat>Panoramiczny</PresentationFormat>
  <Paragraphs>5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12" baseType="lpstr">
      <vt:lpstr>Adobe Gothic Std B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Witamina C</dc:title>
  <dc:subject/>
  <dc:creator>Piotr Foluśniak</dc:creator>
  <dc:description/>
  <cp:lastModifiedBy>Kamil Mróz</cp:lastModifiedBy>
  <cp:revision>20</cp:revision>
  <dcterms:created xsi:type="dcterms:W3CDTF">2021-12-02T10:26:37Z</dcterms:created>
  <dcterms:modified xsi:type="dcterms:W3CDTF">2023-12-21T13:26:59Z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2</vt:i4>
  </property>
</Properties>
</file>