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Roboto Bold" charset="1" panose="02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62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140883"/>
            <a:ext cx="3672646" cy="10568766"/>
          </a:xfrm>
          <a:custGeom>
            <a:avLst/>
            <a:gdLst/>
            <a:ahLst/>
            <a:cxnLst/>
            <a:rect r="r" b="b" t="t" l="l"/>
            <a:pathLst>
              <a:path h="10568766" w="3672646">
                <a:moveTo>
                  <a:pt x="0" y="0"/>
                </a:moveTo>
                <a:lnTo>
                  <a:pt x="3672646" y="0"/>
                </a:lnTo>
                <a:lnTo>
                  <a:pt x="3672646" y="10568766"/>
                </a:lnTo>
                <a:lnTo>
                  <a:pt x="0" y="105687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565131" y="6116321"/>
            <a:ext cx="4722869" cy="4114800"/>
          </a:xfrm>
          <a:custGeom>
            <a:avLst/>
            <a:gdLst/>
            <a:ahLst/>
            <a:cxnLst/>
            <a:rect r="r" b="b" t="t" l="l"/>
            <a:pathLst>
              <a:path h="4114800" w="4722869">
                <a:moveTo>
                  <a:pt x="0" y="0"/>
                </a:moveTo>
                <a:lnTo>
                  <a:pt x="4722869" y="0"/>
                </a:lnTo>
                <a:lnTo>
                  <a:pt x="47228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050640" y="4229734"/>
            <a:ext cx="10522000" cy="2069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 b="tru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OPERACJA: </a:t>
            </a:r>
            <a:r>
              <a:rPr lang="en-US" b="true" sz="5899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TROPIENIE CZASU</a:t>
            </a:r>
          </a:p>
          <a:p>
            <a:pPr algn="ctr">
              <a:lnSpc>
                <a:spcPts val="8259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626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836323" y="529677"/>
            <a:ext cx="3672646" cy="10568766"/>
          </a:xfrm>
          <a:custGeom>
            <a:avLst/>
            <a:gdLst/>
            <a:ahLst/>
            <a:cxnLst/>
            <a:rect r="r" b="b" t="t" l="l"/>
            <a:pathLst>
              <a:path h="10568766" w="3672646">
                <a:moveTo>
                  <a:pt x="0" y="0"/>
                </a:moveTo>
                <a:lnTo>
                  <a:pt x="3672646" y="0"/>
                </a:lnTo>
                <a:lnTo>
                  <a:pt x="3672646" y="10568766"/>
                </a:lnTo>
                <a:lnTo>
                  <a:pt x="0" y="105687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93931" y="6644640"/>
            <a:ext cx="4722869" cy="4114800"/>
          </a:xfrm>
          <a:custGeom>
            <a:avLst/>
            <a:gdLst/>
            <a:ahLst/>
            <a:cxnLst/>
            <a:rect r="r" b="b" t="t" l="l"/>
            <a:pathLst>
              <a:path h="4114800" w="4722869">
                <a:moveTo>
                  <a:pt x="0" y="0"/>
                </a:moveTo>
                <a:lnTo>
                  <a:pt x="4722869" y="0"/>
                </a:lnTo>
                <a:lnTo>
                  <a:pt x="47228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805268" y="1743709"/>
            <a:ext cx="12051804" cy="7205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Zagadka 1: Gdzie uciekają nasze</a:t>
            </a:r>
            <a:r>
              <a:rPr lang="en-US" b="true" sz="4999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godziny?</a:t>
            </a:r>
          </a:p>
          <a:p>
            <a:pPr algn="ctr">
              <a:lnSpc>
                <a:spcPts val="6999"/>
              </a:lnSpc>
            </a:pPr>
          </a:p>
          <a:p>
            <a:pPr algn="ctr">
              <a:lnSpc>
                <a:spcPts val="6999"/>
              </a:lnSpc>
            </a:pPr>
          </a:p>
          <a:p>
            <a:pPr algn="ctr">
              <a:lnSpc>
                <a:spcPts val="6999"/>
              </a:lnSpc>
            </a:pPr>
            <a:r>
              <a:rPr lang="en-US" b="true" sz="4999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Zagadka 2: Kto lub co kradnie nasz czas?</a:t>
            </a:r>
          </a:p>
          <a:p>
            <a:pPr algn="ctr">
              <a:lnSpc>
                <a:spcPts val="6999"/>
              </a:lnSpc>
            </a:pPr>
          </a:p>
          <a:p>
            <a:pPr algn="ctr">
              <a:lnSpc>
                <a:spcPts val="6999"/>
              </a:lnSpc>
            </a:pPr>
          </a:p>
          <a:p>
            <a:pPr algn="ctr">
              <a:lnSpc>
                <a:spcPts val="6999"/>
              </a:lnSpc>
            </a:pPr>
            <a:r>
              <a:rPr lang="en-US" b="true" sz="4999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Zagadka 3: Jak odzyskać kontrolę?</a:t>
            </a:r>
          </a:p>
          <a:p>
            <a:pPr algn="ctr">
              <a:lnSpc>
                <a:spcPts val="8259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DAG7AHoVaDA</dc:identifier>
  <dcterms:modified xsi:type="dcterms:W3CDTF">2011-08-01T06:04:30Z</dcterms:modified>
  <cp:revision>1</cp:revision>
  <dc:title>Prezentacja OPERACJA: TROPIENIE CZASU</dc:title>
</cp:coreProperties>
</file>