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 snapToObjects="1">
      <p:cViewPr varScale="1">
        <p:scale>
          <a:sx n="90" d="100"/>
          <a:sy n="90" d="100"/>
        </p:scale>
        <p:origin x="23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45104-32DF-6241-8617-7027E8387B0B}" type="datetimeFigureOut">
              <a:rPr lang="pl-PL" smtClean="0"/>
              <a:t>11.07.2022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14DA6-B9A2-864D-AE1F-7D5ACBBDF5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523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2B2909-CC71-5F16-5175-10F4A4D6B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014BBF-ABD6-810B-C891-5CF048440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6A21513-B88F-7942-3E86-A6E2A76F8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8F63-ACBC-5540-9029-1ED81EF9652C}" type="datetime1">
              <a:rPr lang="pl-PL" smtClean="0"/>
              <a:t>11.07.2022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29AD0F6-9EA5-21FB-B73A-8B1DB9A67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FDA365-EA7F-E1F1-D226-44210CA8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3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28FEDF-A1DA-E05C-E1A3-3CE20AB9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51F807C-2B85-F6BF-3715-EC489C64E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6FA2C0-4EAF-13B5-A67E-E29919E83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FC6C-22D6-F34E-93DA-910DF8283966}" type="datetime1">
              <a:rPr lang="pl-PL" smtClean="0"/>
              <a:t>11.07.2022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E53D1C-7206-84EB-A930-8E792B01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DB7DF2-1B16-A3FF-E7B1-4EA314B5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683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EBA8436-8AAE-042B-191D-E9C134D65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B412598-3281-E663-7EAD-3CC9C2654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2EF31D-2707-517E-EEB8-A14D2A61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84F9-AF92-DC41-A544-ADD77F76BECE}" type="datetime1">
              <a:rPr lang="pl-PL" smtClean="0"/>
              <a:t>11.07.2022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93EC2E-4FC7-25DD-57BF-0D002647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1A3C45-02A9-D6F3-1980-ABA2021B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836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F73FC0-3952-EFB5-44F5-50B3F5C2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36627F-EE7E-6E2C-DEBC-FBD425D89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4E84FA-3075-AF4E-917A-069DE50E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4E499-7750-B14A-A38D-9BB2DD9C6A71}" type="datetime1">
              <a:rPr lang="pl-PL" smtClean="0"/>
              <a:t>11.07.2022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4D2A39-3B54-552C-202A-AAE3A8804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E57166-8E49-2A63-5335-7E069093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663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C70A65-286D-3E3E-A13F-DF54209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49D994-4BC8-0B20-6716-64DE049BD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8C68C4-7D0C-899B-7556-26278C3F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5CF1C-0121-9A42-A7CD-9A3997991098}" type="datetime1">
              <a:rPr lang="pl-PL" smtClean="0"/>
              <a:t>11.07.2022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A590BF-70A8-0FD1-0EFF-97DA02E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FD3374-6709-15C9-58B6-1AF4CAC1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68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7A3A91-4EF6-6B0B-9A4D-177952D9B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EA6A2F-2102-D2AB-057E-858C8A522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57C9DAB-DA7C-9DC8-B53B-E8A70D453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C02269-FEA6-DD15-C99A-A90E5C60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3F744-3D61-8740-BB96-884F4435959A}" type="datetime1">
              <a:rPr lang="pl-PL" smtClean="0"/>
              <a:t>11.07.2022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D4B9BF6-70FD-444A-0EAD-8D32B7A9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5289EDA-5EBA-9461-0FA7-DB6F0B2C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57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42ABF9-E1E8-818A-0293-71DB3D48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6DFC1B8-F1F6-94C7-19BE-2E7653D8B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B02B15-629B-9B44-B5E8-4A7369FC4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B39DAFA-BE97-AFA0-D10A-3CB47ED06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498CD90-FD53-5C3F-B17F-3DEFAAB52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AF218A5-BDA8-A948-C353-D7C0B731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B277-633D-C34F-A2C5-65B281118366}" type="datetime1">
              <a:rPr lang="pl-PL" smtClean="0"/>
              <a:t>11.07.2022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3D77680-47A7-F0FF-3765-F62EF026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F68BE81-2C6B-D0C5-619F-BFFB9DFA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418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7718DA-3198-9DA5-A6AE-0A45E561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F7CACCD-6B7A-9DF0-C182-B709C2BCC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0E756-B763-414B-9D25-3BFBED381851}" type="datetime1">
              <a:rPr lang="pl-PL" smtClean="0"/>
              <a:t>11.07.2022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4B6F949-C98C-624F-9BFC-884A4052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7784A1A-1B2D-6C3A-308D-0C4F69DA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22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5D750D8-E86E-F990-D652-5B32CC4E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D828-7214-4849-97E3-3F6FCABAE66D}" type="datetime1">
              <a:rPr lang="pl-PL" smtClean="0"/>
              <a:t>11.07.2022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844685-190D-E12B-8D57-67A38852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F4892B-BB56-F54B-408C-536D6863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46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478BB1-52EA-DA7D-512A-6BDCD5B0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2F8A1C-D984-FE47-83C4-009934D46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056A37-BFAB-574D-314B-6863DBFE8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755F044-EEBD-D824-113D-F140280C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763A-7FC3-0D48-AE88-845A8C6AA8F8}" type="datetime1">
              <a:rPr lang="pl-PL" smtClean="0"/>
              <a:t>11.07.2022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16A26A-5D46-03FF-6A37-08481641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29BBE30-0217-46D9-B08E-F54E1DC6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3785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7E455D-C5BD-C1FB-BB06-127B6B54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5CFA3B3-83A7-6FF6-983B-40853AE9D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6C88E5B-9209-342A-DAA7-4FA4D9FB0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D02743-C929-B9A3-AF04-1F63EE44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6577-B836-B14B-BF5E-7BDD197F2286}" type="datetime1">
              <a:rPr lang="pl-PL" smtClean="0"/>
              <a:t>11.07.2022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DA82F03-C1F9-EAEA-41A2-1ADCFE65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3C12247-6EE1-9406-C8D6-28ED29F3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828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122CF52-A049-C5EC-44DA-7A88A43B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36B55E1-57E2-0C16-F551-98CA26B2C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05F6C1-0B3A-15F7-9265-0F7247164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1E82-9E93-614C-BE84-63E3BF1478BE}" type="datetime1">
              <a:rPr lang="pl-PL" smtClean="0"/>
              <a:t>11.07.2022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F68144-E962-B76E-49B4-100B23C17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78556C-628D-2148-EF6D-4AD847E95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196B4-7CB9-A44E-8ED3-42F4562B7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908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DD0B147-5A02-4E88-817C-129713E39F57}"/>
              </a:ext>
            </a:extLst>
          </p:cNvPr>
          <p:cNvSpPr txBox="1"/>
          <p:nvPr/>
        </p:nvSpPr>
        <p:spPr>
          <a:xfrm>
            <a:off x="309562" y="364331"/>
            <a:ext cx="11572876" cy="61293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C73C0E3-66ED-BA84-5403-AB2987537E26}"/>
              </a:ext>
            </a:extLst>
          </p:cNvPr>
          <p:cNvSpPr txBox="1">
            <a:spLocks/>
          </p:cNvSpPr>
          <p:nvPr/>
        </p:nvSpPr>
        <p:spPr>
          <a:xfrm>
            <a:off x="5060136" y="2974813"/>
            <a:ext cx="6574100" cy="12701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36898">
                    <a:schemeClr val="accent1"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</a:rPr>
              <a:t>Ernest Hemingway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AE2E8461-EB5D-1B65-587C-E2579FF90979}"/>
              </a:ext>
            </a:extLst>
          </p:cNvPr>
          <p:cNvSpPr txBox="1">
            <a:spLocks/>
          </p:cNvSpPr>
          <p:nvPr/>
        </p:nvSpPr>
        <p:spPr>
          <a:xfrm>
            <a:off x="5060136" y="4462189"/>
            <a:ext cx="4143375" cy="958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 dirty="0">
                <a:ln>
                  <a:solidFill>
                    <a:schemeClr val="bg1"/>
                  </a:solidFill>
                </a:ln>
              </a:rPr>
              <a:t>Obywatel świata</a:t>
            </a:r>
          </a:p>
        </p:txBody>
      </p:sp>
      <p:pic>
        <p:nvPicPr>
          <p:cNvPr id="9" name="Obraz 8" descr="Obraz zawierający podłoże, zewnętrzne, budynek, siedzi&#10;&#10;Opis wygenerowany automatycznie">
            <a:extLst>
              <a:ext uri="{FF2B5EF4-FFF2-40B4-BE49-F238E27FC236}">
                <a16:creationId xmlns:a16="http://schemas.microsoft.com/office/drawing/2014/main" id="{DFBE65EE-27AE-C741-93E6-C5E7F439CF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02"/>
                    </a14:imgEffect>
                    <a14:imgEffect>
                      <a14:saturation sa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825" y="1205212"/>
            <a:ext cx="3942110" cy="3982267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FAE99BA6-43EC-30FA-FF67-D6CF63910E90}"/>
              </a:ext>
            </a:extLst>
          </p:cNvPr>
          <p:cNvCxnSpPr/>
          <p:nvPr/>
        </p:nvCxnSpPr>
        <p:spPr>
          <a:xfrm>
            <a:off x="5308379" y="4348169"/>
            <a:ext cx="64502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582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896098-945D-29E0-65EC-E1CA0FCC95AF}"/>
              </a:ext>
            </a:extLst>
          </p:cNvPr>
          <p:cNvSpPr txBox="1"/>
          <p:nvPr/>
        </p:nvSpPr>
        <p:spPr>
          <a:xfrm>
            <a:off x="300039" y="328613"/>
            <a:ext cx="11572876" cy="61293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D70E20-9B74-7BF1-F1D4-497717D1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842963"/>
            <a:ext cx="6309360" cy="948871"/>
          </a:xfr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b="1" dirty="0" err="1">
                <a:ln w="22225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58000"/>
                      </a:schemeClr>
                    </a:gs>
                    <a:gs pos="24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rPr>
              <a:t>Biografia</a:t>
            </a:r>
            <a:endParaRPr lang="en-US" sz="6000" b="1" dirty="0">
              <a:ln w="22225">
                <a:solidFill>
                  <a:schemeClr val="tx1"/>
                </a:solidFill>
              </a:ln>
              <a:gradFill>
                <a:gsLst>
                  <a:gs pos="0">
                    <a:schemeClr val="accent1">
                      <a:lumMod val="58000"/>
                    </a:schemeClr>
                  </a:gs>
                  <a:gs pos="24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07A6D35-8FE0-E236-FC9F-0B74871AA5EB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Krótka biografia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Symbol zastępczy obrazu 5" descr="Obraz zawierający tekst, mężczyzna, drzewo, osoba&#10;&#10;Opis wygenerowany automatycznie">
            <a:extLst>
              <a:ext uri="{FF2B5EF4-FFF2-40B4-BE49-F238E27FC236}">
                <a16:creationId xmlns:a16="http://schemas.microsoft.com/office/drawing/2014/main" id="{A3664C22-0713-1468-CC25-5496CB08C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09" r="6809"/>
          <a:stretch/>
        </p:blipFill>
        <p:spPr>
          <a:xfrm>
            <a:off x="285771" y="205573"/>
            <a:ext cx="4357668" cy="6446853"/>
          </a:xfrm>
          <a:prstGeom prst="rect">
            <a:avLst/>
          </a:prstGeom>
          <a:ln w="38100">
            <a:solidFill>
              <a:srgbClr val="FF0000"/>
            </a:solidFill>
          </a:ln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4F30127-C866-36B0-D1D2-9751C0D0CF1F}"/>
              </a:ext>
            </a:extLst>
          </p:cNvPr>
          <p:cNvCxnSpPr/>
          <p:nvPr/>
        </p:nvCxnSpPr>
        <p:spPr>
          <a:xfrm>
            <a:off x="5080934" y="2115117"/>
            <a:ext cx="6309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CECE9F69-8588-C59B-9B8C-BDD4A2FB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1580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6108414-B69D-8578-AF33-D2ECC2E576BE}"/>
              </a:ext>
            </a:extLst>
          </p:cNvPr>
          <p:cNvSpPr txBox="1"/>
          <p:nvPr/>
        </p:nvSpPr>
        <p:spPr>
          <a:xfrm>
            <a:off x="300039" y="328613"/>
            <a:ext cx="11572876" cy="61293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2AAF3A-1DAB-028C-95C4-5A0F280B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677"/>
            <a:ext cx="10515600" cy="1006474"/>
          </a:xfr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6000" b="1" dirty="0">
                <a:ln w="222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Ciekawostki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370CB55-170D-7882-351B-9DB788873642}"/>
              </a:ext>
            </a:extLst>
          </p:cNvPr>
          <p:cNvCxnSpPr/>
          <p:nvPr/>
        </p:nvCxnSpPr>
        <p:spPr>
          <a:xfrm>
            <a:off x="838200" y="1971676"/>
            <a:ext cx="10515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numeru slajdu 13">
            <a:extLst>
              <a:ext uri="{FF2B5EF4-FFF2-40B4-BE49-F238E27FC236}">
                <a16:creationId xmlns:a16="http://schemas.microsoft.com/office/drawing/2014/main" id="{B570E1F0-892B-85C7-FFAD-7D6C7F11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285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1110038-4B1B-AA54-CEE0-6BB81294A9FD}"/>
              </a:ext>
            </a:extLst>
          </p:cNvPr>
          <p:cNvSpPr txBox="1"/>
          <p:nvPr/>
        </p:nvSpPr>
        <p:spPr>
          <a:xfrm>
            <a:off x="300039" y="328613"/>
            <a:ext cx="11572876" cy="61293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BD40DF1-6994-1F76-F463-2C2F6830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119"/>
            <a:ext cx="10515600" cy="804864"/>
          </a:xfr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b="1" dirty="0" err="1">
                <a:ln w="22225">
                  <a:solidFill>
                    <a:schemeClr val="tx1"/>
                  </a:solidFill>
                </a:ln>
                <a:gradFill>
                  <a:gsLst>
                    <a:gs pos="16000">
                      <a:schemeClr val="accent1">
                        <a:lumMod val="0"/>
                        <a:lumOff val="100000"/>
                      </a:schemeClr>
                    </a:gs>
                    <a:gs pos="37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rPr>
              <a:t>Bibliografia</a:t>
            </a:r>
            <a:endParaRPr lang="pl-PL" sz="6000" b="1" dirty="0">
              <a:ln w="22225">
                <a:solidFill>
                  <a:schemeClr val="tx1"/>
                </a:solidFill>
              </a:ln>
              <a:gradFill>
                <a:gsLst>
                  <a:gs pos="16000">
                    <a:schemeClr val="accent1">
                      <a:lumMod val="0"/>
                      <a:lumOff val="100000"/>
                    </a:schemeClr>
                  </a:gs>
                  <a:gs pos="37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3B6AB2B0-B9CF-93CC-B68E-85FDB3374D49}"/>
              </a:ext>
            </a:extLst>
          </p:cNvPr>
          <p:cNvCxnSpPr/>
          <p:nvPr/>
        </p:nvCxnSpPr>
        <p:spPr>
          <a:xfrm>
            <a:off x="838200" y="1771651"/>
            <a:ext cx="1051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23422B-0A6E-A61E-BF14-DD59ADA7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93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59059AB-66E1-0685-1337-A2B8F0064584}"/>
              </a:ext>
            </a:extLst>
          </p:cNvPr>
          <p:cNvSpPr txBox="1"/>
          <p:nvPr/>
        </p:nvSpPr>
        <p:spPr>
          <a:xfrm>
            <a:off x="228600" y="242889"/>
            <a:ext cx="11744325" cy="621506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2C66DF4-B4BB-F1C1-96FB-398ADB4DA250}"/>
              </a:ext>
            </a:extLst>
          </p:cNvPr>
          <p:cNvSpPr/>
          <p:nvPr/>
        </p:nvSpPr>
        <p:spPr>
          <a:xfrm>
            <a:off x="442913" y="2243140"/>
            <a:ext cx="3459909" cy="401716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6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2AB14CB-C8AC-CF90-3426-9395249453E6}"/>
              </a:ext>
            </a:extLst>
          </p:cNvPr>
          <p:cNvSpPr/>
          <p:nvPr/>
        </p:nvSpPr>
        <p:spPr>
          <a:xfrm>
            <a:off x="4299371" y="2277269"/>
            <a:ext cx="3459909" cy="401716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6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899C8325-5C57-490C-0407-F42632200A21}"/>
              </a:ext>
            </a:extLst>
          </p:cNvPr>
          <p:cNvSpPr/>
          <p:nvPr/>
        </p:nvSpPr>
        <p:spPr>
          <a:xfrm>
            <a:off x="8155829" y="2277269"/>
            <a:ext cx="3459909" cy="401716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6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A2CB403A-D27B-13EE-22E0-1C5E02EA6492}"/>
              </a:ext>
            </a:extLst>
          </p:cNvPr>
          <p:cNvSpPr txBox="1">
            <a:spLocks/>
          </p:cNvSpPr>
          <p:nvPr/>
        </p:nvSpPr>
        <p:spPr>
          <a:xfrm>
            <a:off x="442913" y="428362"/>
            <a:ext cx="11172825" cy="154410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000" b="1" dirty="0">
                <a:ln w="22225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24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rPr>
              <a:t>Hemingway </a:t>
            </a:r>
          </a:p>
          <a:p>
            <a:r>
              <a:rPr lang="pl-PL" sz="5400" b="1" dirty="0">
                <a:ln w="22225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24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rPr>
              <a:t>i Hiszpańska Wojna Domowa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AE25F7CA-D4EA-4946-A5EA-63D497491174}"/>
              </a:ext>
            </a:extLst>
          </p:cNvPr>
          <p:cNvSpPr txBox="1">
            <a:spLocks/>
          </p:cNvSpPr>
          <p:nvPr/>
        </p:nvSpPr>
        <p:spPr>
          <a:xfrm>
            <a:off x="617596" y="2582602"/>
            <a:ext cx="3141878" cy="576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korespondent</a:t>
            </a:r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id="{138316D2-28DF-EAB3-9F75-C1FF73DA85BF}"/>
              </a:ext>
            </a:extLst>
          </p:cNvPr>
          <p:cNvSpPr txBox="1">
            <a:spLocks/>
          </p:cNvSpPr>
          <p:nvPr/>
        </p:nvSpPr>
        <p:spPr>
          <a:xfrm>
            <a:off x="4483843" y="2603501"/>
            <a:ext cx="3147009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dramaturg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72D855BE-4397-16BF-E8E5-24942AEFE6F8}"/>
              </a:ext>
            </a:extLst>
          </p:cNvPr>
          <p:cNvSpPr txBox="1">
            <a:spLocks/>
          </p:cNvSpPr>
          <p:nvPr/>
        </p:nvSpPr>
        <p:spPr>
          <a:xfrm>
            <a:off x="8346499" y="2603501"/>
            <a:ext cx="3145730" cy="5762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świadek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A2084D9-5D14-937E-955D-DC4253FC83C7}"/>
              </a:ext>
            </a:extLst>
          </p:cNvPr>
          <p:cNvCxnSpPr>
            <a:cxnSpLocks/>
          </p:cNvCxnSpPr>
          <p:nvPr/>
        </p:nvCxnSpPr>
        <p:spPr>
          <a:xfrm>
            <a:off x="442913" y="2114550"/>
            <a:ext cx="11172825" cy="206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id="{EE4EB0E3-1589-9704-6EE0-05C0A5A36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571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D8BE1C2-DC21-1F36-575E-A28C149D98D7}"/>
              </a:ext>
            </a:extLst>
          </p:cNvPr>
          <p:cNvSpPr txBox="1"/>
          <p:nvPr/>
        </p:nvSpPr>
        <p:spPr>
          <a:xfrm>
            <a:off x="300039" y="328613"/>
            <a:ext cx="11572876" cy="61293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6DC936B-3113-290F-5A14-1BD78C89D9FC}"/>
              </a:ext>
            </a:extLst>
          </p:cNvPr>
          <p:cNvSpPr/>
          <p:nvPr/>
        </p:nvSpPr>
        <p:spPr>
          <a:xfrm>
            <a:off x="642937" y="1927215"/>
            <a:ext cx="5220026" cy="425926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6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335D614A-8795-924D-95D6-A232190CBA36}"/>
              </a:ext>
            </a:extLst>
          </p:cNvPr>
          <p:cNvSpPr/>
          <p:nvPr/>
        </p:nvSpPr>
        <p:spPr>
          <a:xfrm>
            <a:off x="6095999" y="1927215"/>
            <a:ext cx="5453063" cy="423677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6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E8489F-A181-4DD4-B7E1-77525D1D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6</a:t>
            </a:fld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3346E1FA-716D-8329-7C0D-892D68C2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7" y="571514"/>
            <a:ext cx="10944225" cy="942436"/>
          </a:xfr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6000" b="1" dirty="0">
                <a:ln w="2222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3500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rPr>
              <a:t>Moje ulubione książki</a:t>
            </a:r>
          </a:p>
        </p:txBody>
      </p:sp>
      <p:sp>
        <p:nvSpPr>
          <p:cNvPr id="15" name="Symbol zastępczy zawartości 4">
            <a:extLst>
              <a:ext uri="{FF2B5EF4-FFF2-40B4-BE49-F238E27FC236}">
                <a16:creationId xmlns:a16="http://schemas.microsoft.com/office/drawing/2014/main" id="{95CAAC54-6A9A-1F94-BC31-1A6D966CF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904" y="2242871"/>
            <a:ext cx="4825158" cy="3416301"/>
          </a:xfrm>
        </p:spPr>
        <p:txBody>
          <a:bodyPr>
            <a:normAutofit/>
          </a:bodyPr>
          <a:lstStyle/>
          <a:p>
            <a:r>
              <a:rPr lang="pl-PL" sz="32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Komu bije dzwon</a:t>
            </a:r>
          </a:p>
        </p:txBody>
      </p:sp>
      <p:sp>
        <p:nvSpPr>
          <p:cNvPr id="16" name="Symbol zastępczy zawartości 11">
            <a:extLst>
              <a:ext uri="{FF2B5EF4-FFF2-40B4-BE49-F238E27FC236}">
                <a16:creationId xmlns:a16="http://schemas.microsoft.com/office/drawing/2014/main" id="{F8930ACC-5B42-7D7B-3CD8-D5F9D5F6D0E1}"/>
              </a:ext>
            </a:extLst>
          </p:cNvPr>
          <p:cNvSpPr txBox="1">
            <a:spLocks/>
          </p:cNvSpPr>
          <p:nvPr/>
        </p:nvSpPr>
        <p:spPr>
          <a:xfrm>
            <a:off x="6490867" y="2242871"/>
            <a:ext cx="4825159" cy="3416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Słońce też wschodzi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09341C4-890A-CED7-A8DC-94DCCB342164}"/>
              </a:ext>
            </a:extLst>
          </p:cNvPr>
          <p:cNvSpPr txBox="1"/>
          <p:nvPr/>
        </p:nvSpPr>
        <p:spPr>
          <a:xfrm>
            <a:off x="6500813" y="3000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5CF7FD69-7068-FA3C-9221-3B03CFADFA9A}"/>
              </a:ext>
            </a:extLst>
          </p:cNvPr>
          <p:cNvCxnSpPr>
            <a:cxnSpLocks/>
          </p:cNvCxnSpPr>
          <p:nvPr/>
        </p:nvCxnSpPr>
        <p:spPr>
          <a:xfrm>
            <a:off x="642937" y="1743075"/>
            <a:ext cx="10944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az 26" descr="Obraz zawierający tekst, trawa&#10;&#10;Opis wygenerowany automatycznie">
            <a:extLst>
              <a:ext uri="{FF2B5EF4-FFF2-40B4-BE49-F238E27FC236}">
                <a16:creationId xmlns:a16="http://schemas.microsoft.com/office/drawing/2014/main" id="{F5C9E947-3092-9C06-9AB9-47BDA8F74A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3365" y="3009078"/>
            <a:ext cx="1884257" cy="284058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BBC33B4E-0E26-7A44-F57C-E9C4709E66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3532996" y="2986371"/>
            <a:ext cx="1912520" cy="286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2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14F2F6-E717-4F65-C281-0FF50639DF18}"/>
              </a:ext>
            </a:extLst>
          </p:cNvPr>
          <p:cNvSpPr txBox="1"/>
          <p:nvPr/>
        </p:nvSpPr>
        <p:spPr>
          <a:xfrm>
            <a:off x="300039" y="328613"/>
            <a:ext cx="11572876" cy="61293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6DC936B-3113-290F-5A14-1BD78C89D9FC}"/>
              </a:ext>
            </a:extLst>
          </p:cNvPr>
          <p:cNvSpPr/>
          <p:nvPr/>
        </p:nvSpPr>
        <p:spPr>
          <a:xfrm>
            <a:off x="654892" y="1884230"/>
            <a:ext cx="5250606" cy="430741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6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335D614A-8795-924D-95D6-A232190CBA36}"/>
              </a:ext>
            </a:extLst>
          </p:cNvPr>
          <p:cNvSpPr/>
          <p:nvPr/>
        </p:nvSpPr>
        <p:spPr>
          <a:xfrm>
            <a:off x="6202788" y="1884229"/>
            <a:ext cx="5250606" cy="430741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6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outerShdw blurRad="63500" sx="105000" sy="105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E8489F-A181-4DD4-B7E1-77525D1D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96B4-7CB9-A44E-8ED3-42F4562B71DF}" type="slidenum">
              <a:rPr lang="pl-PL" smtClean="0"/>
              <a:t>7</a:t>
            </a:fld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3346E1FA-716D-8329-7C0D-892D68C2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92" y="666359"/>
            <a:ext cx="10846546" cy="706964"/>
          </a:xfr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6000" b="1" dirty="0">
                <a:ln w="22225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24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rPr>
              <a:t>Ulubieni bohaterowie</a:t>
            </a:r>
          </a:p>
        </p:txBody>
      </p:sp>
      <p:sp>
        <p:nvSpPr>
          <p:cNvPr id="15" name="Symbol zastępczy zawartości 4">
            <a:extLst>
              <a:ext uri="{FF2B5EF4-FFF2-40B4-BE49-F238E27FC236}">
                <a16:creationId xmlns:a16="http://schemas.microsoft.com/office/drawing/2014/main" id="{95CAAC54-6A9A-1F94-BC31-1A6D966CF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r>
              <a:rPr lang="pl-PL" sz="4000" b="1" i="1" dirty="0" err="1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Jake</a:t>
            </a:r>
            <a:r>
              <a:rPr lang="pl-PL" sz="4000" b="1" i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pl-PL" sz="4000" b="1" i="1" dirty="0" err="1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Barnes</a:t>
            </a:r>
            <a:endParaRPr lang="pl-PL" sz="4000" b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endParaRPr lang="pl-PL" sz="4000" b="1" i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Symbol zastępczy zawartości 11">
            <a:extLst>
              <a:ext uri="{FF2B5EF4-FFF2-40B4-BE49-F238E27FC236}">
                <a16:creationId xmlns:a16="http://schemas.microsoft.com/office/drawing/2014/main" id="{F8930ACC-5B42-7D7B-3CD8-D5F9D5F6D0E1}"/>
              </a:ext>
            </a:extLst>
          </p:cNvPr>
          <p:cNvSpPr txBox="1">
            <a:spLocks/>
          </p:cNvSpPr>
          <p:nvPr/>
        </p:nvSpPr>
        <p:spPr>
          <a:xfrm>
            <a:off x="6208712" y="2603500"/>
            <a:ext cx="4825159" cy="3416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i="1" dirty="0" err="1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Pilar</a:t>
            </a:r>
            <a:endParaRPr lang="pl-PL" sz="4000" b="1" i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09341C4-890A-CED7-A8DC-94DCCB342164}"/>
              </a:ext>
            </a:extLst>
          </p:cNvPr>
          <p:cNvSpPr txBox="1"/>
          <p:nvPr/>
        </p:nvSpPr>
        <p:spPr>
          <a:xfrm>
            <a:off x="6500813" y="3000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5CF7FD69-7068-FA3C-9221-3B03CFADFA9A}"/>
              </a:ext>
            </a:extLst>
          </p:cNvPr>
          <p:cNvCxnSpPr>
            <a:cxnSpLocks/>
          </p:cNvCxnSpPr>
          <p:nvPr/>
        </p:nvCxnSpPr>
        <p:spPr>
          <a:xfrm>
            <a:off x="654892" y="1628776"/>
            <a:ext cx="108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09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CFD11DB5-4492-384E-D44A-6F270FD1368B}"/>
              </a:ext>
            </a:extLst>
          </p:cNvPr>
          <p:cNvSpPr txBox="1"/>
          <p:nvPr/>
        </p:nvSpPr>
        <p:spPr>
          <a:xfrm>
            <a:off x="300039" y="328613"/>
            <a:ext cx="11572876" cy="61293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6548641-A827-7893-63E7-805416D5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36" y="1371600"/>
            <a:ext cx="3430947" cy="1019175"/>
          </a:xfrm>
          <a:solidFill>
            <a:schemeClr val="bg1">
              <a:lumMod val="85000"/>
            </a:schemeClr>
          </a:solidFill>
          <a:ln w="158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24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rPr>
              <a:t>Techniki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24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rPr>
              <a:t> </a:t>
            </a:r>
            <a:r>
              <a:rPr lang="en-US" sz="3600" b="1" dirty="0" err="1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24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rPr>
              <a:t>pisarskie</a:t>
            </a:r>
            <a:endParaRPr lang="en-US" sz="36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4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8EED2FED-A618-5214-19CF-887AABF005E4}"/>
              </a:ext>
            </a:extLst>
          </p:cNvPr>
          <p:cNvCxnSpPr>
            <a:cxnSpLocks/>
          </p:cNvCxnSpPr>
          <p:nvPr/>
        </p:nvCxnSpPr>
        <p:spPr>
          <a:xfrm>
            <a:off x="4654296" y="1371600"/>
            <a:ext cx="0" cy="449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49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9" descr="Obraz zawierający tekst, osoba, zewnętrzne, osoby&#10;&#10;Opis wygenerowany automatycznie">
            <a:extLst>
              <a:ext uri="{FF2B5EF4-FFF2-40B4-BE49-F238E27FC236}">
                <a16:creationId xmlns:a16="http://schemas.microsoft.com/office/drawing/2014/main" id="{631F6306-B31C-9C81-D227-B4355F214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2" b="40150"/>
          <a:stretch/>
        </p:blipFill>
        <p:spPr>
          <a:xfrm>
            <a:off x="437994" y="1028534"/>
            <a:ext cx="11316012" cy="4396567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F56CEC2-6DDF-D52D-E00A-249FC96095B8}"/>
              </a:ext>
            </a:extLst>
          </p:cNvPr>
          <p:cNvSpPr txBox="1"/>
          <p:nvPr/>
        </p:nvSpPr>
        <p:spPr>
          <a:xfrm>
            <a:off x="5973316" y="5644800"/>
            <a:ext cx="578069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Wszystkie zdjęcia pochodzą z ze strony </a:t>
            </a:r>
            <a:r>
              <a:rPr lang="pl-PL" dirty="0" err="1">
                <a:solidFill>
                  <a:schemeClr val="bg1"/>
                </a:solidFill>
              </a:rPr>
              <a:t>www.wikimedia.org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98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50</Words>
  <Application>Microsoft Macintosh PowerPoint</Application>
  <PresentationFormat>Panoramiczny</PresentationFormat>
  <Paragraphs>25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Prezentacja programu PowerPoint</vt:lpstr>
      <vt:lpstr>Biografia</vt:lpstr>
      <vt:lpstr>Ciekawostki</vt:lpstr>
      <vt:lpstr>Bibliografia</vt:lpstr>
      <vt:lpstr>Prezentacja programu PowerPoint</vt:lpstr>
      <vt:lpstr>Moje ulubione książki</vt:lpstr>
      <vt:lpstr>Ulubieni bohaterowie</vt:lpstr>
      <vt:lpstr>Techniki pisarskie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Sarosiek</dc:creator>
  <cp:lastModifiedBy>Anna Sarosiek</cp:lastModifiedBy>
  <cp:revision>5</cp:revision>
  <dcterms:created xsi:type="dcterms:W3CDTF">2022-07-08T05:47:04Z</dcterms:created>
  <dcterms:modified xsi:type="dcterms:W3CDTF">2022-07-11T05:24:08Z</dcterms:modified>
</cp:coreProperties>
</file>