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5" r:id="rId1"/>
  </p:sldMasterIdLst>
  <p:notesMasterIdLst>
    <p:notesMasterId r:id="rId30"/>
  </p:notesMasterIdLst>
  <p:handoutMasterIdLst>
    <p:handoutMasterId r:id="rId31"/>
  </p:handoutMasterIdLst>
  <p:sldIdLst>
    <p:sldId id="256" r:id="rId2"/>
    <p:sldId id="284" r:id="rId3"/>
    <p:sldId id="285" r:id="rId4"/>
    <p:sldId id="286" r:id="rId5"/>
    <p:sldId id="287" r:id="rId6"/>
    <p:sldId id="288" r:id="rId7"/>
    <p:sldId id="267" r:id="rId8"/>
    <p:sldId id="270" r:id="rId9"/>
    <p:sldId id="257" r:id="rId10"/>
    <p:sldId id="260" r:id="rId11"/>
    <p:sldId id="272" r:id="rId12"/>
    <p:sldId id="258" r:id="rId13"/>
    <p:sldId id="273" r:id="rId14"/>
    <p:sldId id="274" r:id="rId15"/>
    <p:sldId id="268" r:id="rId16"/>
    <p:sldId id="262" r:id="rId17"/>
    <p:sldId id="269" r:id="rId18"/>
    <p:sldId id="265" r:id="rId19"/>
    <p:sldId id="263" r:id="rId20"/>
    <p:sldId id="266" r:id="rId21"/>
    <p:sldId id="264" r:id="rId22"/>
    <p:sldId id="276" r:id="rId23"/>
    <p:sldId id="275" r:id="rId24"/>
    <p:sldId id="277" r:id="rId25"/>
    <p:sldId id="279" r:id="rId26"/>
    <p:sldId id="283" r:id="rId27"/>
    <p:sldId id="280" r:id="rId28"/>
    <p:sldId id="281" r:id="rId29"/>
  </p:sldIdLst>
  <p:sldSz cx="12192000" cy="6858000"/>
  <p:notesSz cx="6797675" cy="9874250"/>
  <p:embeddedFontLst>
    <p:embeddedFont>
      <p:font typeface="Calibri" panose="020F0502020204030204" pitchFamily="34" charset="0"/>
      <p:regular r:id="rId32"/>
      <p:bold r:id="rId33"/>
      <p:italic r:id="rId34"/>
      <p:boldItalic r:id="rId35"/>
    </p:embeddedFont>
    <p:embeddedFont>
      <p:font typeface="Poppins" panose="00000500000000000000" pitchFamily="2" charset="-18"/>
      <p:regular r:id="rId36"/>
      <p:bold r:id="rId37"/>
      <p:italic r:id="rId38"/>
      <p:boldItalic r:id="rId39"/>
    </p:embeddedFont>
  </p:embeddedFontLst>
  <p:custDataLst>
    <p:tags r:id="rId40"/>
  </p:custDataLst>
  <p:defaultTextStyle>
    <a:defPPr>
      <a:defRPr lang="en-GB"/>
    </a:defPPr>
    <a:lvl1pPr algn="l" defTabSz="463550" rtl="0" eaLnBrk="0" fontAlgn="base" hangingPunct="0">
      <a:spcBef>
        <a:spcPct val="0"/>
      </a:spcBef>
      <a:spcAft>
        <a:spcPct val="0"/>
      </a:spcAft>
      <a:defRPr kern="1200">
        <a:solidFill>
          <a:schemeClr val="accent2"/>
        </a:solidFill>
        <a:latin typeface="Arial" panose="020B0604020202020204" pitchFamily="34" charset="0"/>
        <a:ea typeface="+mn-ea"/>
        <a:cs typeface="Arial" panose="020B0604020202020204" pitchFamily="34" charset="0"/>
      </a:defRPr>
    </a:lvl1pPr>
    <a:lvl2pPr marL="473075" indent="-15875" algn="l" defTabSz="463550" rtl="0" eaLnBrk="0" fontAlgn="base" hangingPunct="0">
      <a:spcBef>
        <a:spcPct val="0"/>
      </a:spcBef>
      <a:spcAft>
        <a:spcPct val="0"/>
      </a:spcAft>
      <a:defRPr kern="1200">
        <a:solidFill>
          <a:schemeClr val="accent2"/>
        </a:solidFill>
        <a:latin typeface="Arial" panose="020B0604020202020204" pitchFamily="34" charset="0"/>
        <a:ea typeface="+mn-ea"/>
        <a:cs typeface="Arial" panose="020B0604020202020204" pitchFamily="34" charset="0"/>
      </a:defRPr>
    </a:lvl2pPr>
    <a:lvl3pPr marL="946150" indent="-31750" algn="l" defTabSz="463550" rtl="0" eaLnBrk="0" fontAlgn="base" hangingPunct="0">
      <a:spcBef>
        <a:spcPct val="0"/>
      </a:spcBef>
      <a:spcAft>
        <a:spcPct val="0"/>
      </a:spcAft>
      <a:defRPr kern="1200">
        <a:solidFill>
          <a:schemeClr val="accent2"/>
        </a:solidFill>
        <a:latin typeface="Arial" panose="020B0604020202020204" pitchFamily="34" charset="0"/>
        <a:ea typeface="+mn-ea"/>
        <a:cs typeface="Arial" panose="020B0604020202020204" pitchFamily="34" charset="0"/>
      </a:defRPr>
    </a:lvl3pPr>
    <a:lvl4pPr marL="1419225" indent="-47625" algn="l" defTabSz="463550" rtl="0" eaLnBrk="0" fontAlgn="base" hangingPunct="0">
      <a:spcBef>
        <a:spcPct val="0"/>
      </a:spcBef>
      <a:spcAft>
        <a:spcPct val="0"/>
      </a:spcAft>
      <a:defRPr kern="1200">
        <a:solidFill>
          <a:schemeClr val="accent2"/>
        </a:solidFill>
        <a:latin typeface="Arial" panose="020B0604020202020204" pitchFamily="34" charset="0"/>
        <a:ea typeface="+mn-ea"/>
        <a:cs typeface="Arial" panose="020B0604020202020204" pitchFamily="34" charset="0"/>
      </a:defRPr>
    </a:lvl4pPr>
    <a:lvl5pPr marL="1892300" indent="-63500" algn="l" defTabSz="463550" rtl="0" eaLnBrk="0" fontAlgn="base" hangingPunct="0">
      <a:spcBef>
        <a:spcPct val="0"/>
      </a:spcBef>
      <a:spcAft>
        <a:spcPct val="0"/>
      </a:spcAft>
      <a:defRPr kern="1200">
        <a:solidFill>
          <a:schemeClr val="accent2"/>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accent2"/>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accent2"/>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accent2"/>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accent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291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81464"/>
    <a:srgbClr val="323C78"/>
    <a:srgbClr val="202841"/>
    <a:srgbClr val="3C3C8C"/>
    <a:srgbClr val="32326E"/>
    <a:srgbClr val="283C78"/>
    <a:srgbClr val="28286E"/>
    <a:srgbClr val="323264"/>
    <a:srgbClr val="3232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34A6C-CA96-4C1D-B681-AC218FC69F83}" v="14" dt="2023-11-30T20:36:34.992"/>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yl pośredni 1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3" autoAdjust="0"/>
    <p:restoredTop sz="94635" autoAdjust="0"/>
  </p:normalViewPr>
  <p:slideViewPr>
    <p:cSldViewPr>
      <p:cViewPr varScale="1">
        <p:scale>
          <a:sx n="62" d="100"/>
          <a:sy n="62" d="100"/>
        </p:scale>
        <p:origin x="366" y="60"/>
      </p:cViewPr>
      <p:guideLst>
        <p:guide orient="horz" pos="2160"/>
        <p:guide pos="3841"/>
      </p:guideLst>
    </p:cSldViewPr>
  </p:slideViewPr>
  <p:outlineViewPr>
    <p:cViewPr varScale="1">
      <p:scale>
        <a:sx n="170" d="200"/>
        <a:sy n="170" d="200"/>
      </p:scale>
      <p:origin x="0" y="-2298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10" d="100"/>
          <a:sy n="110" d="100"/>
        </p:scale>
        <p:origin x="4068" y="114"/>
      </p:cViewPr>
      <p:guideLst>
        <p:guide orient="horz" pos="291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zegorz Kondek" userId="c9e84471c122eb66" providerId="LiveId" clId="{A5534A6C-CA96-4C1D-B681-AC218FC69F83}"/>
    <pc:docChg chg="modSld modMainMaster">
      <pc:chgData name="Grzegorz Kondek" userId="c9e84471c122eb66" providerId="LiveId" clId="{A5534A6C-CA96-4C1D-B681-AC218FC69F83}" dt="2023-11-30T20:36:34.992" v="34" actId="207"/>
      <pc:docMkLst>
        <pc:docMk/>
      </pc:docMkLst>
      <pc:sldChg chg="modSp mod">
        <pc:chgData name="Grzegorz Kondek" userId="c9e84471c122eb66" providerId="LiveId" clId="{A5534A6C-CA96-4C1D-B681-AC218FC69F83}" dt="2023-11-30T20:30:26.372" v="18"/>
        <pc:sldMkLst>
          <pc:docMk/>
          <pc:sldMk cId="0" sldId="256"/>
        </pc:sldMkLst>
        <pc:spChg chg="mod">
          <ac:chgData name="Grzegorz Kondek" userId="c9e84471c122eb66" providerId="LiveId" clId="{A5534A6C-CA96-4C1D-B681-AC218FC69F83}" dt="2023-11-30T20:30:26.372" v="18"/>
          <ac:spMkLst>
            <pc:docMk/>
            <pc:sldMk cId="0" sldId="256"/>
            <ac:spMk id="3" creationId="{1236C1F2-7EF0-F20D-C73B-38D55BB8C0C2}"/>
          </ac:spMkLst>
        </pc:spChg>
        <pc:spChg chg="mod ord">
          <ac:chgData name="Grzegorz Kondek" userId="c9e84471c122eb66" providerId="LiveId" clId="{A5534A6C-CA96-4C1D-B681-AC218FC69F83}" dt="2023-11-30T20:29:55.885" v="2" actId="13244"/>
          <ac:spMkLst>
            <pc:docMk/>
            <pc:sldMk cId="0" sldId="256"/>
            <ac:spMk id="4" creationId="{84CA1BB7-BC4D-1F26-8A30-55EF48758FAF}"/>
          </ac:spMkLst>
        </pc:spChg>
      </pc:sldChg>
      <pc:sldChg chg="modSp mod">
        <pc:chgData name="Grzegorz Kondek" userId="c9e84471c122eb66" providerId="LiveId" clId="{A5534A6C-CA96-4C1D-B681-AC218FC69F83}" dt="2023-11-30T20:30:41.821" v="21"/>
        <pc:sldMkLst>
          <pc:docMk/>
          <pc:sldMk cId="0" sldId="267"/>
        </pc:sldMkLst>
        <pc:spChg chg="mod">
          <ac:chgData name="Grzegorz Kondek" userId="c9e84471c122eb66" providerId="LiveId" clId="{A5534A6C-CA96-4C1D-B681-AC218FC69F83}" dt="2023-11-30T20:30:41.821" v="21"/>
          <ac:spMkLst>
            <pc:docMk/>
            <pc:sldMk cId="0" sldId="267"/>
            <ac:spMk id="4" creationId="{7BD2793F-6E54-7874-570F-CB1C29F639DD}"/>
          </ac:spMkLst>
        </pc:spChg>
      </pc:sldChg>
      <pc:sldChg chg="modSp mod">
        <pc:chgData name="Grzegorz Kondek" userId="c9e84471c122eb66" providerId="LiveId" clId="{A5534A6C-CA96-4C1D-B681-AC218FC69F83}" dt="2023-11-30T20:31:10.392" v="23"/>
        <pc:sldMkLst>
          <pc:docMk/>
          <pc:sldMk cId="0" sldId="268"/>
        </pc:sldMkLst>
        <pc:spChg chg="mod">
          <ac:chgData name="Grzegorz Kondek" userId="c9e84471c122eb66" providerId="LiveId" clId="{A5534A6C-CA96-4C1D-B681-AC218FC69F83}" dt="2023-11-30T20:31:10.392" v="23"/>
          <ac:spMkLst>
            <pc:docMk/>
            <pc:sldMk cId="0" sldId="268"/>
            <ac:spMk id="4" creationId="{B56A4AF9-B794-9EE1-42D8-633DB6B1B108}"/>
          </ac:spMkLst>
        </pc:spChg>
      </pc:sldChg>
      <pc:sldChg chg="modSp mod">
        <pc:chgData name="Grzegorz Kondek" userId="c9e84471c122eb66" providerId="LiveId" clId="{A5534A6C-CA96-4C1D-B681-AC218FC69F83}" dt="2023-11-30T20:30:45.144" v="22"/>
        <pc:sldMkLst>
          <pc:docMk/>
          <pc:sldMk cId="0" sldId="270"/>
        </pc:sldMkLst>
        <pc:spChg chg="mod">
          <ac:chgData name="Grzegorz Kondek" userId="c9e84471c122eb66" providerId="LiveId" clId="{A5534A6C-CA96-4C1D-B681-AC218FC69F83}" dt="2023-11-30T20:30:45.144" v="22"/>
          <ac:spMkLst>
            <pc:docMk/>
            <pc:sldMk cId="0" sldId="270"/>
            <ac:spMk id="2" creationId="{D3B05307-6726-E7DC-3871-FB2D973C942F}"/>
          </ac:spMkLst>
        </pc:spChg>
      </pc:sldChg>
      <pc:sldChg chg="modSp">
        <pc:chgData name="Grzegorz Kondek" userId="c9e84471c122eb66" providerId="LiveId" clId="{A5534A6C-CA96-4C1D-B681-AC218FC69F83}" dt="2023-11-30T20:36:34.992" v="34" actId="207"/>
        <pc:sldMkLst>
          <pc:docMk/>
          <pc:sldMk cId="0" sldId="283"/>
        </pc:sldMkLst>
        <pc:spChg chg="mod">
          <ac:chgData name="Grzegorz Kondek" userId="c9e84471c122eb66" providerId="LiveId" clId="{A5534A6C-CA96-4C1D-B681-AC218FC69F83}" dt="2023-11-30T20:36:13.463" v="33" actId="207"/>
          <ac:spMkLst>
            <pc:docMk/>
            <pc:sldMk cId="0" sldId="283"/>
            <ac:spMk id="40966" creationId="{64D42854-63C2-0D7B-16F6-5B86939ABEDB}"/>
          </ac:spMkLst>
        </pc:spChg>
        <pc:spChg chg="mod">
          <ac:chgData name="Grzegorz Kondek" userId="c9e84471c122eb66" providerId="LiveId" clId="{A5534A6C-CA96-4C1D-B681-AC218FC69F83}" dt="2023-11-30T20:36:34.992" v="34" actId="207"/>
          <ac:spMkLst>
            <pc:docMk/>
            <pc:sldMk cId="0" sldId="283"/>
            <ac:spMk id="40967" creationId="{B22C7CC3-1644-3739-379D-8C1D63FE06BB}"/>
          </ac:spMkLst>
        </pc:spChg>
      </pc:sldChg>
      <pc:sldChg chg="modSp mod">
        <pc:chgData name="Grzegorz Kondek" userId="c9e84471c122eb66" providerId="LiveId" clId="{A5534A6C-CA96-4C1D-B681-AC218FC69F83}" dt="2023-11-30T20:30:31.360" v="19"/>
        <pc:sldMkLst>
          <pc:docMk/>
          <pc:sldMk cId="0" sldId="284"/>
        </pc:sldMkLst>
        <pc:spChg chg="mod">
          <ac:chgData name="Grzegorz Kondek" userId="c9e84471c122eb66" providerId="LiveId" clId="{A5534A6C-CA96-4C1D-B681-AC218FC69F83}" dt="2023-11-30T20:30:31.360" v="19"/>
          <ac:spMkLst>
            <pc:docMk/>
            <pc:sldMk cId="0" sldId="284"/>
            <ac:spMk id="4" creationId="{B0C47E67-FAA6-C6B9-664E-63556315EB89}"/>
          </ac:spMkLst>
        </pc:spChg>
      </pc:sldChg>
      <pc:sldChg chg="modSp mod">
        <pc:chgData name="Grzegorz Kondek" userId="c9e84471c122eb66" providerId="LiveId" clId="{A5534A6C-CA96-4C1D-B681-AC218FC69F83}" dt="2023-11-30T20:30:34.197" v="20"/>
        <pc:sldMkLst>
          <pc:docMk/>
          <pc:sldMk cId="0" sldId="285"/>
        </pc:sldMkLst>
        <pc:spChg chg="mod">
          <ac:chgData name="Grzegorz Kondek" userId="c9e84471c122eb66" providerId="LiveId" clId="{A5534A6C-CA96-4C1D-B681-AC218FC69F83}" dt="2023-11-30T20:30:34.197" v="20"/>
          <ac:spMkLst>
            <pc:docMk/>
            <pc:sldMk cId="0" sldId="285"/>
            <ac:spMk id="2" creationId="{B2D4DF7A-4F36-02EC-A618-37A890C385D9}"/>
          </ac:spMkLst>
        </pc:spChg>
      </pc:sldChg>
      <pc:sldMasterChg chg="modSp modSldLayout">
        <pc:chgData name="Grzegorz Kondek" userId="c9e84471c122eb66" providerId="LiveId" clId="{A5534A6C-CA96-4C1D-B681-AC218FC69F83}" dt="2023-11-30T20:32:49.387" v="32" actId="207"/>
        <pc:sldMasterMkLst>
          <pc:docMk/>
          <pc:sldMasterMk cId="0" sldId="2147483665"/>
        </pc:sldMasterMkLst>
        <pc:spChg chg="mod">
          <ac:chgData name="Grzegorz Kondek" userId="c9e84471c122eb66" providerId="LiveId" clId="{A5534A6C-CA96-4C1D-B681-AC218FC69F83}" dt="2023-11-30T20:32:06.342" v="25" actId="207"/>
          <ac:spMkLst>
            <pc:docMk/>
            <pc:sldMasterMk cId="0" sldId="2147483665"/>
            <ac:spMk id="1029" creationId="{C9746D82-2AA6-E336-BC9A-D8EE0E5C2EFE}"/>
          </ac:spMkLst>
        </pc:spChg>
        <pc:sldLayoutChg chg="modSp">
          <pc:chgData name="Grzegorz Kondek" userId="c9e84471c122eb66" providerId="LiveId" clId="{A5534A6C-CA96-4C1D-B681-AC218FC69F83}" dt="2023-11-30T20:32:16.885" v="27" actId="207"/>
          <pc:sldLayoutMkLst>
            <pc:docMk/>
            <pc:sldMasterMk cId="0" sldId="2147483665"/>
            <pc:sldLayoutMk cId="1874217699" sldId="2147484112"/>
          </pc:sldLayoutMkLst>
          <pc:spChg chg="mod">
            <ac:chgData name="Grzegorz Kondek" userId="c9e84471c122eb66" providerId="LiveId" clId="{A5534A6C-CA96-4C1D-B681-AC218FC69F83}" dt="2023-11-30T20:32:14.298" v="26" actId="207"/>
            <ac:spMkLst>
              <pc:docMk/>
              <pc:sldMasterMk cId="0" sldId="2147483665"/>
              <pc:sldLayoutMk cId="1874217699" sldId="2147484112"/>
              <ac:spMk id="9" creationId="{00000000-0000-0000-0000-000000000000}"/>
            </ac:spMkLst>
          </pc:spChg>
          <pc:spChg chg="mod">
            <ac:chgData name="Grzegorz Kondek" userId="c9e84471c122eb66" providerId="LiveId" clId="{A5534A6C-CA96-4C1D-B681-AC218FC69F83}" dt="2023-11-30T20:32:16.885" v="27" actId="207"/>
            <ac:spMkLst>
              <pc:docMk/>
              <pc:sldMasterMk cId="0" sldId="2147483665"/>
              <pc:sldLayoutMk cId="1874217699" sldId="2147484112"/>
              <ac:spMk id="12" creationId="{00000000-0000-0000-0000-000000000000}"/>
            </ac:spMkLst>
          </pc:spChg>
        </pc:sldLayoutChg>
        <pc:sldLayoutChg chg="modSp">
          <pc:chgData name="Grzegorz Kondek" userId="c9e84471c122eb66" providerId="LiveId" clId="{A5534A6C-CA96-4C1D-B681-AC218FC69F83}" dt="2023-11-30T20:32:24.127" v="28" actId="207"/>
          <pc:sldLayoutMkLst>
            <pc:docMk/>
            <pc:sldMasterMk cId="0" sldId="2147483665"/>
            <pc:sldLayoutMk cId="2207790199" sldId="2147484113"/>
          </pc:sldLayoutMkLst>
          <pc:spChg chg="mod">
            <ac:chgData name="Grzegorz Kondek" userId="c9e84471c122eb66" providerId="LiveId" clId="{A5534A6C-CA96-4C1D-B681-AC218FC69F83}" dt="2023-11-30T20:32:24.127" v="28" actId="207"/>
            <ac:spMkLst>
              <pc:docMk/>
              <pc:sldMasterMk cId="0" sldId="2147483665"/>
              <pc:sldLayoutMk cId="2207790199" sldId="2147484113"/>
              <ac:spMk id="9" creationId="{00000000-0000-0000-0000-000000000000}"/>
            </ac:spMkLst>
          </pc:spChg>
        </pc:sldLayoutChg>
        <pc:sldLayoutChg chg="modSp">
          <pc:chgData name="Grzegorz Kondek" userId="c9e84471c122eb66" providerId="LiveId" clId="{A5534A6C-CA96-4C1D-B681-AC218FC69F83}" dt="2023-11-30T20:32:35.788" v="31" actId="207"/>
          <pc:sldLayoutMkLst>
            <pc:docMk/>
            <pc:sldMasterMk cId="0" sldId="2147483665"/>
            <pc:sldLayoutMk cId="1820054664" sldId="2147484114"/>
          </pc:sldLayoutMkLst>
          <pc:spChg chg="mod">
            <ac:chgData name="Grzegorz Kondek" userId="c9e84471c122eb66" providerId="LiveId" clId="{A5534A6C-CA96-4C1D-B681-AC218FC69F83}" dt="2023-11-30T20:32:35.788" v="31" actId="207"/>
            <ac:spMkLst>
              <pc:docMk/>
              <pc:sldMasterMk cId="0" sldId="2147483665"/>
              <pc:sldLayoutMk cId="1820054664" sldId="2147484114"/>
              <ac:spMk id="2" creationId="{00000000-0000-0000-0000-000000000000}"/>
            </ac:spMkLst>
          </pc:spChg>
          <pc:spChg chg="mod">
            <ac:chgData name="Grzegorz Kondek" userId="c9e84471c122eb66" providerId="LiveId" clId="{A5534A6C-CA96-4C1D-B681-AC218FC69F83}" dt="2023-11-30T20:32:30.487" v="29" actId="207"/>
            <ac:spMkLst>
              <pc:docMk/>
              <pc:sldMasterMk cId="0" sldId="2147483665"/>
              <pc:sldLayoutMk cId="1820054664" sldId="2147484114"/>
              <ac:spMk id="9" creationId="{00000000-0000-0000-0000-000000000000}"/>
            </ac:spMkLst>
          </pc:spChg>
          <pc:spChg chg="mod">
            <ac:chgData name="Grzegorz Kondek" userId="c9e84471c122eb66" providerId="LiveId" clId="{A5534A6C-CA96-4C1D-B681-AC218FC69F83}" dt="2023-11-30T20:32:33.368" v="30" actId="207"/>
            <ac:spMkLst>
              <pc:docMk/>
              <pc:sldMasterMk cId="0" sldId="2147483665"/>
              <pc:sldLayoutMk cId="1820054664" sldId="2147484114"/>
              <ac:spMk id="12" creationId="{00000000-0000-0000-0000-000000000000}"/>
            </ac:spMkLst>
          </pc:spChg>
        </pc:sldLayoutChg>
        <pc:sldLayoutChg chg="modSp">
          <pc:chgData name="Grzegorz Kondek" userId="c9e84471c122eb66" providerId="LiveId" clId="{A5534A6C-CA96-4C1D-B681-AC218FC69F83}" dt="2023-11-30T20:32:49.387" v="32" actId="207"/>
          <pc:sldLayoutMkLst>
            <pc:docMk/>
            <pc:sldMasterMk cId="0" sldId="2147483665"/>
            <pc:sldLayoutMk cId="2800313343" sldId="2147484117"/>
          </pc:sldLayoutMkLst>
          <pc:spChg chg="mod">
            <ac:chgData name="Grzegorz Kondek" userId="c9e84471c122eb66" providerId="LiveId" clId="{A5534A6C-CA96-4C1D-B681-AC218FC69F83}" dt="2023-11-30T20:32:49.387" v="32" actId="207"/>
            <ac:spMkLst>
              <pc:docMk/>
              <pc:sldMasterMk cId="0" sldId="2147483665"/>
              <pc:sldLayoutMk cId="2800313343" sldId="2147484117"/>
              <ac:spMk id="12"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1" i="0" u="none" strike="noStrike" kern="1200" spc="0" baseline="0">
                <a:solidFill>
                  <a:srgbClr val="1D3B70"/>
                </a:solidFill>
                <a:latin typeface="Poppins" panose="00000500000000000000" pitchFamily="2" charset="-18"/>
                <a:ea typeface="+mn-ea"/>
                <a:cs typeface="Poppins" panose="00000500000000000000" pitchFamily="2" charset="-18"/>
              </a:defRPr>
            </a:pPr>
            <a:r>
              <a:rPr lang="pl-PL" b="1" dirty="0">
                <a:solidFill>
                  <a:srgbClr val="1D3B70"/>
                </a:solidFill>
                <a:latin typeface="Poppins" panose="00000500000000000000" pitchFamily="2" charset="-18"/>
                <a:cs typeface="Poppins" panose="00000500000000000000" pitchFamily="2" charset="-18"/>
              </a:rPr>
              <a:t>Łączne kwoty oraz liczba prób wyłudzeń kredytów w Polsce z wykorzystaniem kradzionej tożsamości</a:t>
            </a:r>
          </a:p>
        </c:rich>
      </c:tx>
      <c:overlay val="0"/>
      <c:spPr>
        <a:noFill/>
        <a:ln w="25276">
          <a:noFill/>
        </a:ln>
      </c:spPr>
    </c:title>
    <c:autoTitleDeleted val="0"/>
    <c:plotArea>
      <c:layout/>
      <c:lineChart>
        <c:grouping val="standard"/>
        <c:varyColors val="0"/>
        <c:ser>
          <c:idx val="0"/>
          <c:order val="0"/>
          <c:tx>
            <c:strRef>
              <c:f>Arkusz1!$B$1</c:f>
              <c:strCache>
                <c:ptCount val="1"/>
                <c:pt idx="0">
                  <c:v>Łączne kwoty prób wyłudzeń</c:v>
                </c:pt>
              </c:strCache>
            </c:strRef>
          </c:tx>
          <c:spPr>
            <a:ln w="28393" cap="rnd">
              <a:solidFill>
                <a:srgbClr val="1D3B70"/>
              </a:solidFill>
              <a:round/>
            </a:ln>
            <a:effectLst/>
          </c:spPr>
          <c:marker>
            <c:symbol val="none"/>
          </c:marker>
          <c:cat>
            <c:strRef>
              <c:f>Arkusz1!$A$2:$A$63</c:f>
              <c:strCache>
                <c:ptCount val="62"/>
                <c:pt idx="0">
                  <c:v>2008 Q1</c:v>
                </c:pt>
                <c:pt idx="1">
                  <c:v>2008 Q2</c:v>
                </c:pt>
                <c:pt idx="2">
                  <c:v>2008 Q3</c:v>
                </c:pt>
                <c:pt idx="3">
                  <c:v>2008 Q4</c:v>
                </c:pt>
                <c:pt idx="4">
                  <c:v>2009 Q1</c:v>
                </c:pt>
                <c:pt idx="5">
                  <c:v>2009 Q2</c:v>
                </c:pt>
                <c:pt idx="6">
                  <c:v>2009 Q3</c:v>
                </c:pt>
                <c:pt idx="7">
                  <c:v>2009 Q4</c:v>
                </c:pt>
                <c:pt idx="8">
                  <c:v>2010 Q1</c:v>
                </c:pt>
                <c:pt idx="9">
                  <c:v>2010 Q2</c:v>
                </c:pt>
                <c:pt idx="10">
                  <c:v>2010 Q3</c:v>
                </c:pt>
                <c:pt idx="11">
                  <c:v>2010 Q4</c:v>
                </c:pt>
                <c:pt idx="12">
                  <c:v>2011 Q1</c:v>
                </c:pt>
                <c:pt idx="13">
                  <c:v>2011 Q2</c:v>
                </c:pt>
                <c:pt idx="14">
                  <c:v>2011 Q3</c:v>
                </c:pt>
                <c:pt idx="15">
                  <c:v>2011 Q4</c:v>
                </c:pt>
                <c:pt idx="16">
                  <c:v>2012 Q1</c:v>
                </c:pt>
                <c:pt idx="17">
                  <c:v>2012 Q2</c:v>
                </c:pt>
                <c:pt idx="18">
                  <c:v>2012 Q3</c:v>
                </c:pt>
                <c:pt idx="19">
                  <c:v>2012 Q4</c:v>
                </c:pt>
                <c:pt idx="20">
                  <c:v>2013 Q1</c:v>
                </c:pt>
                <c:pt idx="21">
                  <c:v>2013 Q2</c:v>
                </c:pt>
                <c:pt idx="22">
                  <c:v>2013 Q3</c:v>
                </c:pt>
                <c:pt idx="23">
                  <c:v>2013 Q4</c:v>
                </c:pt>
                <c:pt idx="24">
                  <c:v>2014 Q1</c:v>
                </c:pt>
                <c:pt idx="25">
                  <c:v>2014 Q2</c:v>
                </c:pt>
                <c:pt idx="26">
                  <c:v>2014 Q3</c:v>
                </c:pt>
                <c:pt idx="27">
                  <c:v>2014 Q4</c:v>
                </c:pt>
                <c:pt idx="28">
                  <c:v>2015 Q1</c:v>
                </c:pt>
                <c:pt idx="29">
                  <c:v>2015 Q2</c:v>
                </c:pt>
                <c:pt idx="30">
                  <c:v>2015 Q3</c:v>
                </c:pt>
                <c:pt idx="31">
                  <c:v>2015 Q4</c:v>
                </c:pt>
                <c:pt idx="32">
                  <c:v>2016 Q1</c:v>
                </c:pt>
                <c:pt idx="33">
                  <c:v>2016 Q2</c:v>
                </c:pt>
                <c:pt idx="34">
                  <c:v>2016 Q3</c:v>
                </c:pt>
                <c:pt idx="35">
                  <c:v>2016 Q4</c:v>
                </c:pt>
                <c:pt idx="36">
                  <c:v>2017 Q1</c:v>
                </c:pt>
                <c:pt idx="37">
                  <c:v>2017 Q2</c:v>
                </c:pt>
                <c:pt idx="38">
                  <c:v>2017 Q3</c:v>
                </c:pt>
                <c:pt idx="39">
                  <c:v>2017 Q4</c:v>
                </c:pt>
                <c:pt idx="40">
                  <c:v>2018 Q1</c:v>
                </c:pt>
                <c:pt idx="41">
                  <c:v>2018 Q2</c:v>
                </c:pt>
                <c:pt idx="42">
                  <c:v>2018 Q3</c:v>
                </c:pt>
                <c:pt idx="43">
                  <c:v>2018 Q4</c:v>
                </c:pt>
                <c:pt idx="44">
                  <c:v>2019 Q1</c:v>
                </c:pt>
                <c:pt idx="45">
                  <c:v>2019 Q2</c:v>
                </c:pt>
                <c:pt idx="46">
                  <c:v>2019 Q3</c:v>
                </c:pt>
                <c:pt idx="47">
                  <c:v>2019 Q4</c:v>
                </c:pt>
                <c:pt idx="48">
                  <c:v>2020 Q1</c:v>
                </c:pt>
                <c:pt idx="49">
                  <c:v>2020 Q2</c:v>
                </c:pt>
                <c:pt idx="50">
                  <c:v>2020 Q3</c:v>
                </c:pt>
                <c:pt idx="51">
                  <c:v>2020 Q4</c:v>
                </c:pt>
                <c:pt idx="52">
                  <c:v>2021 Q1</c:v>
                </c:pt>
                <c:pt idx="53">
                  <c:v>2021 Q2</c:v>
                </c:pt>
                <c:pt idx="54">
                  <c:v>2021 Q3</c:v>
                </c:pt>
                <c:pt idx="55">
                  <c:v>2021 Q4</c:v>
                </c:pt>
                <c:pt idx="56">
                  <c:v>2022 Q1</c:v>
                </c:pt>
                <c:pt idx="57">
                  <c:v>2022 Q2</c:v>
                </c:pt>
                <c:pt idx="58">
                  <c:v>2022 Q3</c:v>
                </c:pt>
                <c:pt idx="59">
                  <c:v>2022 Q4</c:v>
                </c:pt>
                <c:pt idx="60">
                  <c:v>2023 Q1</c:v>
                </c:pt>
                <c:pt idx="61">
                  <c:v>2023 Q2</c:v>
                </c:pt>
              </c:strCache>
            </c:strRef>
          </c:cat>
          <c:val>
            <c:numRef>
              <c:f>Arkusz1!$B$2:$B$63</c:f>
              <c:numCache>
                <c:formatCode>"zł"#,##0_);[Red]\("zł"#,##0\)</c:formatCode>
                <c:ptCount val="62"/>
                <c:pt idx="0">
                  <c:v>108900404</c:v>
                </c:pt>
                <c:pt idx="1">
                  <c:v>103060888</c:v>
                </c:pt>
                <c:pt idx="2">
                  <c:v>98251185</c:v>
                </c:pt>
                <c:pt idx="3">
                  <c:v>77133023</c:v>
                </c:pt>
                <c:pt idx="4">
                  <c:v>98817194</c:v>
                </c:pt>
                <c:pt idx="5">
                  <c:v>80888801</c:v>
                </c:pt>
                <c:pt idx="6">
                  <c:v>80215420</c:v>
                </c:pt>
                <c:pt idx="7">
                  <c:v>105518855</c:v>
                </c:pt>
                <c:pt idx="8">
                  <c:v>109756824</c:v>
                </c:pt>
                <c:pt idx="9">
                  <c:v>87362489</c:v>
                </c:pt>
                <c:pt idx="10">
                  <c:v>144353966</c:v>
                </c:pt>
                <c:pt idx="11">
                  <c:v>178015265</c:v>
                </c:pt>
                <c:pt idx="12">
                  <c:v>120158521</c:v>
                </c:pt>
                <c:pt idx="13">
                  <c:v>163200912</c:v>
                </c:pt>
                <c:pt idx="14">
                  <c:v>165445101</c:v>
                </c:pt>
                <c:pt idx="15">
                  <c:v>134271760</c:v>
                </c:pt>
                <c:pt idx="16">
                  <c:v>100926508</c:v>
                </c:pt>
                <c:pt idx="17">
                  <c:v>88075760</c:v>
                </c:pt>
                <c:pt idx="18">
                  <c:v>116465638</c:v>
                </c:pt>
                <c:pt idx="19">
                  <c:v>72562627</c:v>
                </c:pt>
                <c:pt idx="20">
                  <c:v>81067319</c:v>
                </c:pt>
                <c:pt idx="21">
                  <c:v>119449501</c:v>
                </c:pt>
                <c:pt idx="22">
                  <c:v>93279254</c:v>
                </c:pt>
                <c:pt idx="23">
                  <c:v>148222481</c:v>
                </c:pt>
                <c:pt idx="24">
                  <c:v>138403552</c:v>
                </c:pt>
                <c:pt idx="25">
                  <c:v>108536814</c:v>
                </c:pt>
                <c:pt idx="26">
                  <c:v>77993672</c:v>
                </c:pt>
                <c:pt idx="27">
                  <c:v>75491859</c:v>
                </c:pt>
                <c:pt idx="28">
                  <c:v>67259553</c:v>
                </c:pt>
                <c:pt idx="29">
                  <c:v>55306665</c:v>
                </c:pt>
                <c:pt idx="30">
                  <c:v>63250537</c:v>
                </c:pt>
                <c:pt idx="31">
                  <c:v>67490283</c:v>
                </c:pt>
                <c:pt idx="32">
                  <c:v>62954650</c:v>
                </c:pt>
                <c:pt idx="33">
                  <c:v>81794688</c:v>
                </c:pt>
                <c:pt idx="34">
                  <c:v>64829324</c:v>
                </c:pt>
                <c:pt idx="35">
                  <c:v>86465918</c:v>
                </c:pt>
                <c:pt idx="36">
                  <c:v>90480753</c:v>
                </c:pt>
                <c:pt idx="37">
                  <c:v>114482691</c:v>
                </c:pt>
                <c:pt idx="38">
                  <c:v>130456722</c:v>
                </c:pt>
                <c:pt idx="39">
                  <c:v>106738581</c:v>
                </c:pt>
                <c:pt idx="40">
                  <c:v>99148387</c:v>
                </c:pt>
                <c:pt idx="41">
                  <c:v>90120651</c:v>
                </c:pt>
                <c:pt idx="42">
                  <c:v>120537250</c:v>
                </c:pt>
                <c:pt idx="43">
                  <c:v>51674818</c:v>
                </c:pt>
                <c:pt idx="44">
                  <c:v>63291030</c:v>
                </c:pt>
                <c:pt idx="45">
                  <c:v>92318945</c:v>
                </c:pt>
                <c:pt idx="46">
                  <c:v>66618826</c:v>
                </c:pt>
                <c:pt idx="47">
                  <c:v>58387719</c:v>
                </c:pt>
                <c:pt idx="48">
                  <c:v>62089331</c:v>
                </c:pt>
                <c:pt idx="49">
                  <c:v>63150527</c:v>
                </c:pt>
                <c:pt idx="50">
                  <c:v>61286089</c:v>
                </c:pt>
                <c:pt idx="51">
                  <c:v>67279018</c:v>
                </c:pt>
                <c:pt idx="52">
                  <c:v>83271764</c:v>
                </c:pt>
                <c:pt idx="53">
                  <c:v>76363106</c:v>
                </c:pt>
                <c:pt idx="54">
                  <c:v>85643758</c:v>
                </c:pt>
                <c:pt idx="55">
                  <c:v>91302983</c:v>
                </c:pt>
                <c:pt idx="56">
                  <c:v>51759897</c:v>
                </c:pt>
                <c:pt idx="57">
                  <c:v>54423683</c:v>
                </c:pt>
                <c:pt idx="58">
                  <c:v>47729504</c:v>
                </c:pt>
                <c:pt idx="59">
                  <c:v>40172820</c:v>
                </c:pt>
                <c:pt idx="60">
                  <c:v>53318055</c:v>
                </c:pt>
                <c:pt idx="61">
                  <c:v>50348100</c:v>
                </c:pt>
              </c:numCache>
            </c:numRef>
          </c:val>
          <c:smooth val="0"/>
          <c:extLst>
            <c:ext xmlns:c16="http://schemas.microsoft.com/office/drawing/2014/chart" uri="{C3380CC4-5D6E-409C-BE32-E72D297353CC}">
              <c16:uniqueId val="{00000000-BF20-4CA5-8782-3112E76F3A47}"/>
            </c:ext>
          </c:extLst>
        </c:ser>
        <c:dLbls>
          <c:showLegendKey val="0"/>
          <c:showVal val="0"/>
          <c:showCatName val="0"/>
          <c:showSerName val="0"/>
          <c:showPercent val="0"/>
          <c:showBubbleSize val="0"/>
        </c:dLbls>
        <c:marker val="1"/>
        <c:smooth val="0"/>
        <c:axId val="1170518303"/>
        <c:axId val="1"/>
      </c:lineChart>
      <c:lineChart>
        <c:grouping val="standard"/>
        <c:varyColors val="0"/>
        <c:ser>
          <c:idx val="1"/>
          <c:order val="1"/>
          <c:tx>
            <c:strRef>
              <c:f>Arkusz1!$C$1</c:f>
              <c:strCache>
                <c:ptCount val="1"/>
                <c:pt idx="0">
                  <c:v>Liczba prób wyłudzeń</c:v>
                </c:pt>
              </c:strCache>
            </c:strRef>
          </c:tx>
          <c:spPr>
            <a:ln w="28393" cap="rnd">
              <a:solidFill>
                <a:srgbClr val="5AB9C3"/>
              </a:solidFill>
              <a:round/>
            </a:ln>
            <a:effectLst/>
          </c:spPr>
          <c:marker>
            <c:symbol val="none"/>
          </c:marker>
          <c:cat>
            <c:strRef>
              <c:f>Arkusz1!$A$2:$A$63</c:f>
              <c:strCache>
                <c:ptCount val="62"/>
                <c:pt idx="0">
                  <c:v>2008 Q1</c:v>
                </c:pt>
                <c:pt idx="1">
                  <c:v>2008 Q2</c:v>
                </c:pt>
                <c:pt idx="2">
                  <c:v>2008 Q3</c:v>
                </c:pt>
                <c:pt idx="3">
                  <c:v>2008 Q4</c:v>
                </c:pt>
                <c:pt idx="4">
                  <c:v>2009 Q1</c:v>
                </c:pt>
                <c:pt idx="5">
                  <c:v>2009 Q2</c:v>
                </c:pt>
                <c:pt idx="6">
                  <c:v>2009 Q3</c:v>
                </c:pt>
                <c:pt idx="7">
                  <c:v>2009 Q4</c:v>
                </c:pt>
                <c:pt idx="8">
                  <c:v>2010 Q1</c:v>
                </c:pt>
                <c:pt idx="9">
                  <c:v>2010 Q2</c:v>
                </c:pt>
                <c:pt idx="10">
                  <c:v>2010 Q3</c:v>
                </c:pt>
                <c:pt idx="11">
                  <c:v>2010 Q4</c:v>
                </c:pt>
                <c:pt idx="12">
                  <c:v>2011 Q1</c:v>
                </c:pt>
                <c:pt idx="13">
                  <c:v>2011 Q2</c:v>
                </c:pt>
                <c:pt idx="14">
                  <c:v>2011 Q3</c:v>
                </c:pt>
                <c:pt idx="15">
                  <c:v>2011 Q4</c:v>
                </c:pt>
                <c:pt idx="16">
                  <c:v>2012 Q1</c:v>
                </c:pt>
                <c:pt idx="17">
                  <c:v>2012 Q2</c:v>
                </c:pt>
                <c:pt idx="18">
                  <c:v>2012 Q3</c:v>
                </c:pt>
                <c:pt idx="19">
                  <c:v>2012 Q4</c:v>
                </c:pt>
                <c:pt idx="20">
                  <c:v>2013 Q1</c:v>
                </c:pt>
                <c:pt idx="21">
                  <c:v>2013 Q2</c:v>
                </c:pt>
                <c:pt idx="22">
                  <c:v>2013 Q3</c:v>
                </c:pt>
                <c:pt idx="23">
                  <c:v>2013 Q4</c:v>
                </c:pt>
                <c:pt idx="24">
                  <c:v>2014 Q1</c:v>
                </c:pt>
                <c:pt idx="25">
                  <c:v>2014 Q2</c:v>
                </c:pt>
                <c:pt idx="26">
                  <c:v>2014 Q3</c:v>
                </c:pt>
                <c:pt idx="27">
                  <c:v>2014 Q4</c:v>
                </c:pt>
                <c:pt idx="28">
                  <c:v>2015 Q1</c:v>
                </c:pt>
                <c:pt idx="29">
                  <c:v>2015 Q2</c:v>
                </c:pt>
                <c:pt idx="30">
                  <c:v>2015 Q3</c:v>
                </c:pt>
                <c:pt idx="31">
                  <c:v>2015 Q4</c:v>
                </c:pt>
                <c:pt idx="32">
                  <c:v>2016 Q1</c:v>
                </c:pt>
                <c:pt idx="33">
                  <c:v>2016 Q2</c:v>
                </c:pt>
                <c:pt idx="34">
                  <c:v>2016 Q3</c:v>
                </c:pt>
                <c:pt idx="35">
                  <c:v>2016 Q4</c:v>
                </c:pt>
                <c:pt idx="36">
                  <c:v>2017 Q1</c:v>
                </c:pt>
                <c:pt idx="37">
                  <c:v>2017 Q2</c:v>
                </c:pt>
                <c:pt idx="38">
                  <c:v>2017 Q3</c:v>
                </c:pt>
                <c:pt idx="39">
                  <c:v>2017 Q4</c:v>
                </c:pt>
                <c:pt idx="40">
                  <c:v>2018 Q1</c:v>
                </c:pt>
                <c:pt idx="41">
                  <c:v>2018 Q2</c:v>
                </c:pt>
                <c:pt idx="42">
                  <c:v>2018 Q3</c:v>
                </c:pt>
                <c:pt idx="43">
                  <c:v>2018 Q4</c:v>
                </c:pt>
                <c:pt idx="44">
                  <c:v>2019 Q1</c:v>
                </c:pt>
                <c:pt idx="45">
                  <c:v>2019 Q2</c:v>
                </c:pt>
                <c:pt idx="46">
                  <c:v>2019 Q3</c:v>
                </c:pt>
                <c:pt idx="47">
                  <c:v>2019 Q4</c:v>
                </c:pt>
                <c:pt idx="48">
                  <c:v>2020 Q1</c:v>
                </c:pt>
                <c:pt idx="49">
                  <c:v>2020 Q2</c:v>
                </c:pt>
                <c:pt idx="50">
                  <c:v>2020 Q3</c:v>
                </c:pt>
                <c:pt idx="51">
                  <c:v>2020 Q4</c:v>
                </c:pt>
                <c:pt idx="52">
                  <c:v>2021 Q1</c:v>
                </c:pt>
                <c:pt idx="53">
                  <c:v>2021 Q2</c:v>
                </c:pt>
                <c:pt idx="54">
                  <c:v>2021 Q3</c:v>
                </c:pt>
                <c:pt idx="55">
                  <c:v>2021 Q4</c:v>
                </c:pt>
                <c:pt idx="56">
                  <c:v>2022 Q1</c:v>
                </c:pt>
                <c:pt idx="57">
                  <c:v>2022 Q2</c:v>
                </c:pt>
                <c:pt idx="58">
                  <c:v>2022 Q3</c:v>
                </c:pt>
                <c:pt idx="59">
                  <c:v>2022 Q4</c:v>
                </c:pt>
                <c:pt idx="60">
                  <c:v>2023 Q1</c:v>
                </c:pt>
                <c:pt idx="61">
                  <c:v>2023 Q2</c:v>
                </c:pt>
              </c:strCache>
            </c:strRef>
          </c:cat>
          <c:val>
            <c:numRef>
              <c:f>Arkusz1!$C$2:$C$63</c:f>
              <c:numCache>
                <c:formatCode>#,##0</c:formatCode>
                <c:ptCount val="62"/>
                <c:pt idx="0">
                  <c:v>2094</c:v>
                </c:pt>
                <c:pt idx="1">
                  <c:v>2248</c:v>
                </c:pt>
                <c:pt idx="2">
                  <c:v>2549</c:v>
                </c:pt>
                <c:pt idx="3">
                  <c:v>2468</c:v>
                </c:pt>
                <c:pt idx="4">
                  <c:v>2316</c:v>
                </c:pt>
                <c:pt idx="5">
                  <c:v>2114</c:v>
                </c:pt>
                <c:pt idx="6">
                  <c:v>1998</c:v>
                </c:pt>
                <c:pt idx="7">
                  <c:v>2066</c:v>
                </c:pt>
                <c:pt idx="8">
                  <c:v>2080</c:v>
                </c:pt>
                <c:pt idx="9">
                  <c:v>1778</c:v>
                </c:pt>
                <c:pt idx="10">
                  <c:v>1899</c:v>
                </c:pt>
                <c:pt idx="11">
                  <c:v>2062</c:v>
                </c:pt>
                <c:pt idx="12">
                  <c:v>1761</c:v>
                </c:pt>
                <c:pt idx="13">
                  <c:v>1891</c:v>
                </c:pt>
                <c:pt idx="14">
                  <c:v>1842</c:v>
                </c:pt>
                <c:pt idx="15">
                  <c:v>1691</c:v>
                </c:pt>
                <c:pt idx="16">
                  <c:v>1485</c:v>
                </c:pt>
                <c:pt idx="17">
                  <c:v>1393</c:v>
                </c:pt>
                <c:pt idx="18">
                  <c:v>1596</c:v>
                </c:pt>
                <c:pt idx="19">
                  <c:v>1402</c:v>
                </c:pt>
                <c:pt idx="20">
                  <c:v>1409</c:v>
                </c:pt>
                <c:pt idx="21">
                  <c:v>1525</c:v>
                </c:pt>
                <c:pt idx="22">
                  <c:v>1653</c:v>
                </c:pt>
                <c:pt idx="23">
                  <c:v>1924</c:v>
                </c:pt>
                <c:pt idx="24">
                  <c:v>2130</c:v>
                </c:pt>
                <c:pt idx="25">
                  <c:v>2182</c:v>
                </c:pt>
                <c:pt idx="26">
                  <c:v>2218</c:v>
                </c:pt>
                <c:pt idx="27">
                  <c:v>2284</c:v>
                </c:pt>
                <c:pt idx="28">
                  <c:v>1877</c:v>
                </c:pt>
                <c:pt idx="29">
                  <c:v>1616</c:v>
                </c:pt>
                <c:pt idx="30">
                  <c:v>1888</c:v>
                </c:pt>
                <c:pt idx="31">
                  <c:v>1803</c:v>
                </c:pt>
                <c:pt idx="32">
                  <c:v>1525</c:v>
                </c:pt>
                <c:pt idx="33">
                  <c:v>1529</c:v>
                </c:pt>
                <c:pt idx="34">
                  <c:v>1552</c:v>
                </c:pt>
                <c:pt idx="35">
                  <c:v>1920</c:v>
                </c:pt>
                <c:pt idx="36">
                  <c:v>1746</c:v>
                </c:pt>
                <c:pt idx="37">
                  <c:v>1631</c:v>
                </c:pt>
                <c:pt idx="38">
                  <c:v>1756</c:v>
                </c:pt>
                <c:pt idx="39">
                  <c:v>1592</c:v>
                </c:pt>
                <c:pt idx="40">
                  <c:v>1278</c:v>
                </c:pt>
                <c:pt idx="41">
                  <c:v>1043</c:v>
                </c:pt>
                <c:pt idx="42">
                  <c:v>1504</c:v>
                </c:pt>
                <c:pt idx="43">
                  <c:v>1624</c:v>
                </c:pt>
                <c:pt idx="44">
                  <c:v>1117</c:v>
                </c:pt>
                <c:pt idx="45">
                  <c:v>1122</c:v>
                </c:pt>
                <c:pt idx="46">
                  <c:v>1231</c:v>
                </c:pt>
                <c:pt idx="47">
                  <c:v>1607</c:v>
                </c:pt>
                <c:pt idx="48">
                  <c:v>1373</c:v>
                </c:pt>
                <c:pt idx="49">
                  <c:v>1680</c:v>
                </c:pt>
                <c:pt idx="50">
                  <c:v>1888</c:v>
                </c:pt>
                <c:pt idx="51">
                  <c:v>1943</c:v>
                </c:pt>
                <c:pt idx="52">
                  <c:v>1790</c:v>
                </c:pt>
                <c:pt idx="53">
                  <c:v>1914</c:v>
                </c:pt>
                <c:pt idx="54">
                  <c:v>2317</c:v>
                </c:pt>
                <c:pt idx="55">
                  <c:v>2075</c:v>
                </c:pt>
                <c:pt idx="56">
                  <c:v>1915</c:v>
                </c:pt>
                <c:pt idx="57">
                  <c:v>1806</c:v>
                </c:pt>
                <c:pt idx="58">
                  <c:v>2089</c:v>
                </c:pt>
                <c:pt idx="59">
                  <c:v>2269</c:v>
                </c:pt>
                <c:pt idx="60">
                  <c:v>2288</c:v>
                </c:pt>
                <c:pt idx="61">
                  <c:v>2116</c:v>
                </c:pt>
              </c:numCache>
            </c:numRef>
          </c:val>
          <c:smooth val="0"/>
          <c:extLst>
            <c:ext xmlns:c16="http://schemas.microsoft.com/office/drawing/2014/chart" uri="{C3380CC4-5D6E-409C-BE32-E72D297353CC}">
              <c16:uniqueId val="{00000001-BF20-4CA5-8782-3112E76F3A47}"/>
            </c:ext>
          </c:extLst>
        </c:ser>
        <c:dLbls>
          <c:showLegendKey val="0"/>
          <c:showVal val="0"/>
          <c:showCatName val="0"/>
          <c:showSerName val="0"/>
          <c:showPercent val="0"/>
          <c:showBubbleSize val="0"/>
        </c:dLbls>
        <c:marker val="1"/>
        <c:smooth val="0"/>
        <c:axId val="3"/>
        <c:axId val="4"/>
      </c:lineChart>
      <c:catAx>
        <c:axId val="1170518303"/>
        <c:scaling>
          <c:orientation val="minMax"/>
        </c:scaling>
        <c:delete val="0"/>
        <c:axPos val="b"/>
        <c:numFmt formatCode="General" sourceLinked="1"/>
        <c:majorTickMark val="none"/>
        <c:minorTickMark val="none"/>
        <c:tickLblPos val="nextTo"/>
        <c:spPr>
          <a:noFill/>
          <a:ln w="9464" cap="flat" cmpd="sng" algn="ctr">
            <a:solidFill>
              <a:schemeClr val="tx1">
                <a:lumMod val="15000"/>
                <a:lumOff val="85000"/>
              </a:schemeClr>
            </a:solidFill>
            <a:round/>
          </a:ln>
          <a:effectLst/>
        </c:spPr>
        <c:txPr>
          <a:bodyPr rot="-60000000" spcFirstLastPara="1" vertOverflow="ellipsis" vert="horz" wrap="square" anchor="ctr" anchorCtr="1"/>
          <a:lstStyle/>
          <a:p>
            <a:pPr>
              <a:defRPr sz="1192" b="0" i="0" u="none" strike="noStrike" kern="1200" baseline="0">
                <a:solidFill>
                  <a:srgbClr val="1D3B70"/>
                </a:solidFill>
                <a:latin typeface="Poppins" panose="00000500000000000000" pitchFamily="2" charset="-18"/>
                <a:ea typeface="+mn-ea"/>
                <a:cs typeface="Poppins" panose="00000500000000000000" pitchFamily="2" charset="-18"/>
              </a:defRPr>
            </a:pPr>
            <a:endParaRPr lang="pl-PL"/>
          </a:p>
        </c:txPr>
        <c:crossAx val="1"/>
        <c:crosses val="autoZero"/>
        <c:auto val="1"/>
        <c:lblAlgn val="ctr"/>
        <c:lblOffset val="100"/>
        <c:noMultiLvlLbl val="0"/>
      </c:catAx>
      <c:valAx>
        <c:axId val="1"/>
        <c:scaling>
          <c:orientation val="minMax"/>
        </c:scaling>
        <c:delete val="0"/>
        <c:axPos val="l"/>
        <c:majorGridlines>
          <c:spPr>
            <a:ln w="9464" cap="flat" cmpd="sng" algn="ctr">
              <a:solidFill>
                <a:schemeClr val="tx1">
                  <a:lumMod val="15000"/>
                  <a:lumOff val="85000"/>
                </a:schemeClr>
              </a:solidFill>
              <a:round/>
            </a:ln>
            <a:effectLst/>
          </c:spPr>
        </c:majorGridlines>
        <c:numFmt formatCode="#,##0" sourceLinked="0"/>
        <c:majorTickMark val="none"/>
        <c:minorTickMark val="none"/>
        <c:tickLblPos val="nextTo"/>
        <c:spPr>
          <a:ln w="6319">
            <a:noFill/>
          </a:ln>
        </c:spPr>
        <c:txPr>
          <a:bodyPr rot="-60000000" spcFirstLastPara="1" vertOverflow="ellipsis" vert="horz" wrap="square" anchor="ctr" anchorCtr="1"/>
          <a:lstStyle/>
          <a:p>
            <a:pPr>
              <a:defRPr sz="1392" b="1" i="0" u="none" strike="noStrike" kern="1200" baseline="0">
                <a:solidFill>
                  <a:srgbClr val="1D3B70"/>
                </a:solidFill>
                <a:latin typeface="Poppins" panose="00000500000000000000" pitchFamily="2" charset="-18"/>
                <a:ea typeface="+mn-ea"/>
                <a:cs typeface="Poppins" panose="00000500000000000000" pitchFamily="2" charset="-18"/>
              </a:defRPr>
            </a:pPr>
            <a:endParaRPr lang="pl-PL"/>
          </a:p>
        </c:txPr>
        <c:crossAx val="1170518303"/>
        <c:crosses val="autoZero"/>
        <c:crossBetween val="between"/>
        <c:dispUnits>
          <c:builtInUnit val="millions"/>
          <c:dispUnitsLbl>
            <c:spPr>
              <a:noFill/>
              <a:ln w="25276">
                <a:noFill/>
              </a:ln>
            </c:spPr>
            <c:txPr>
              <a:bodyPr rot="-5400000" spcFirstLastPara="1" vertOverflow="ellipsis" vert="horz" wrap="square" anchor="ctr" anchorCtr="1"/>
              <a:lstStyle/>
              <a:p>
                <a:pPr>
                  <a:defRPr sz="1392" b="1" i="0" u="none" strike="noStrike" kern="1200" baseline="0">
                    <a:solidFill>
                      <a:srgbClr val="1D3B70"/>
                    </a:solidFill>
                    <a:latin typeface="Poppins" panose="00000500000000000000" pitchFamily="2" charset="-18"/>
                    <a:ea typeface="+mn-ea"/>
                    <a:cs typeface="Poppins" panose="00000500000000000000" pitchFamily="2" charset="-18"/>
                  </a:defRPr>
                </a:pPr>
                <a:endParaRPr lang="pl-PL"/>
              </a:p>
            </c:txPr>
          </c:dispUnitsLbl>
        </c:dispUnits>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 sourceLinked="1"/>
        <c:majorTickMark val="out"/>
        <c:minorTickMark val="none"/>
        <c:tickLblPos val="nextTo"/>
        <c:spPr>
          <a:ln w="6319">
            <a:noFill/>
          </a:ln>
        </c:spPr>
        <c:txPr>
          <a:bodyPr rot="-60000000" spcFirstLastPara="1" vertOverflow="ellipsis" vert="horz" wrap="square" anchor="ctr" anchorCtr="1"/>
          <a:lstStyle/>
          <a:p>
            <a:pPr>
              <a:defRPr sz="1392" b="1" i="0" u="none" strike="noStrike" kern="1200" baseline="0">
                <a:solidFill>
                  <a:srgbClr val="5AB9C3"/>
                </a:solidFill>
                <a:latin typeface="Poppins" panose="00000500000000000000" pitchFamily="2" charset="-18"/>
                <a:ea typeface="+mn-ea"/>
                <a:cs typeface="Poppins" panose="00000500000000000000" pitchFamily="2" charset="-18"/>
              </a:defRPr>
            </a:pPr>
            <a:endParaRPr lang="pl-PL"/>
          </a:p>
        </c:txPr>
        <c:crossAx val="3"/>
        <c:crosses val="max"/>
        <c:crossBetween val="between"/>
      </c:valAx>
      <c:spPr>
        <a:noFill/>
        <a:ln w="25374">
          <a:noFill/>
        </a:ln>
      </c:spPr>
    </c:plotArea>
    <c:legend>
      <c:legendPos val="b"/>
      <c:overlay val="0"/>
      <c:spPr>
        <a:noFill/>
        <a:ln w="25276">
          <a:noFill/>
        </a:ln>
      </c:spPr>
      <c:txPr>
        <a:bodyPr rot="0" spcFirstLastPara="1" vertOverflow="ellipsis" vert="horz" wrap="square" anchor="ctr" anchorCtr="1"/>
        <a:lstStyle/>
        <a:p>
          <a:pPr>
            <a:defRPr sz="1392" b="0" i="0" u="none" strike="noStrike" kern="1200" baseline="0">
              <a:solidFill>
                <a:schemeClr val="tx1">
                  <a:lumMod val="65000"/>
                  <a:lumOff val="35000"/>
                </a:schemeClr>
              </a:solidFill>
              <a:latin typeface="Poppins" panose="00000500000000000000" pitchFamily="2" charset="-18"/>
              <a:ea typeface="+mn-ea"/>
              <a:cs typeface="Poppins" panose="00000500000000000000" pitchFamily="2" charset="-18"/>
            </a:defRPr>
          </a:pPr>
          <a:endParaRPr lang="pl-PL"/>
        </a:p>
      </c:txPr>
    </c:legend>
    <c:plotVisOnly val="1"/>
    <c:dispBlanksAs val="gap"/>
    <c:showDLblsOverMax val="0"/>
  </c:chart>
  <c:spPr>
    <a:noFill/>
    <a:ln>
      <a:noFill/>
    </a:ln>
    <a:effectLst/>
  </c:spPr>
  <c:txPr>
    <a:bodyPr/>
    <a:lstStyle/>
    <a:p>
      <a:pPr>
        <a:defRPr/>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1" i="0" u="none" strike="noStrike" kern="1200" spc="0" baseline="0">
                <a:solidFill>
                  <a:srgbClr val="1D3B70"/>
                </a:solidFill>
                <a:latin typeface="Poppins" panose="00000500000000000000" pitchFamily="2" charset="-18"/>
                <a:ea typeface="+mn-ea"/>
                <a:cs typeface="Poppins" panose="00000500000000000000" pitchFamily="2" charset="-18"/>
              </a:defRPr>
            </a:pPr>
            <a:r>
              <a:rPr lang="pl-PL" b="1" dirty="0">
                <a:solidFill>
                  <a:srgbClr val="1D3B70"/>
                </a:solidFill>
                <a:latin typeface="Poppins" panose="00000500000000000000" pitchFamily="2" charset="-18"/>
                <a:cs typeface="Poppins" panose="00000500000000000000" pitchFamily="2" charset="-18"/>
              </a:rPr>
              <a:t>Najwyższe kwoty prób wyłudzeń kredytów w</a:t>
            </a:r>
            <a:r>
              <a:rPr lang="pl-PL" sz="2384" b="1" i="0" u="none" strike="noStrike" kern="1200" spc="0" baseline="0" dirty="0">
                <a:solidFill>
                  <a:srgbClr val="1D3B70"/>
                </a:solidFill>
                <a:latin typeface="Poppins" panose="00000500000000000000" pitchFamily="2" charset="-18"/>
                <a:cs typeface="Poppins" panose="00000500000000000000" pitchFamily="2" charset="-18"/>
              </a:rPr>
              <a:t> </a:t>
            </a:r>
            <a:r>
              <a:rPr lang="pl-PL" b="1" dirty="0">
                <a:solidFill>
                  <a:srgbClr val="1D3B70"/>
                </a:solidFill>
                <a:latin typeface="Poppins" panose="00000500000000000000" pitchFamily="2" charset="-18"/>
                <a:cs typeface="Poppins" panose="00000500000000000000" pitchFamily="2" charset="-18"/>
              </a:rPr>
              <a:t>II</a:t>
            </a:r>
            <a:r>
              <a:rPr lang="pl-PL" sz="2384" b="1" i="0" u="none" strike="noStrike" kern="1200" spc="0" baseline="0" dirty="0">
                <a:solidFill>
                  <a:srgbClr val="1D3B70"/>
                </a:solidFill>
                <a:latin typeface="Poppins" panose="00000500000000000000" pitchFamily="2" charset="-18"/>
                <a:cs typeface="Poppins" panose="00000500000000000000" pitchFamily="2" charset="-18"/>
              </a:rPr>
              <a:t> </a:t>
            </a:r>
            <a:r>
              <a:rPr lang="pl-PL" b="1" dirty="0">
                <a:solidFill>
                  <a:srgbClr val="1D3B70"/>
                </a:solidFill>
                <a:latin typeface="Poppins" panose="00000500000000000000" pitchFamily="2" charset="-18"/>
                <a:cs typeface="Poppins" panose="00000500000000000000" pitchFamily="2" charset="-18"/>
              </a:rPr>
              <a:t>kwartale 2023</a:t>
            </a:r>
            <a:r>
              <a:rPr lang="pl-PL" sz="2384" b="1" i="0" u="none" strike="noStrike" kern="1200" spc="0" baseline="0" dirty="0">
                <a:solidFill>
                  <a:srgbClr val="1D3B70"/>
                </a:solidFill>
                <a:latin typeface="Poppins" panose="00000500000000000000" pitchFamily="2" charset="-18"/>
                <a:cs typeface="Poppins" panose="00000500000000000000" pitchFamily="2" charset="-18"/>
              </a:rPr>
              <a:t> </a:t>
            </a:r>
            <a:r>
              <a:rPr lang="pl-PL" b="1" dirty="0">
                <a:solidFill>
                  <a:srgbClr val="1D3B70"/>
                </a:solidFill>
                <a:latin typeface="Poppins" panose="00000500000000000000" pitchFamily="2" charset="-18"/>
                <a:cs typeface="Poppins" panose="00000500000000000000" pitchFamily="2" charset="-18"/>
              </a:rPr>
              <a:t>r. z oznaczeniem województwa, gdzie dokonano danej próby</a:t>
            </a:r>
          </a:p>
        </c:rich>
      </c:tx>
      <c:overlay val="0"/>
      <c:spPr>
        <a:noFill/>
        <a:ln w="25276">
          <a:noFill/>
        </a:ln>
      </c:spPr>
    </c:title>
    <c:autoTitleDeleted val="0"/>
    <c:plotArea>
      <c:layout/>
      <c:barChart>
        <c:barDir val="col"/>
        <c:grouping val="clustered"/>
        <c:varyColors val="0"/>
        <c:ser>
          <c:idx val="0"/>
          <c:order val="0"/>
          <c:tx>
            <c:strRef>
              <c:f>Arkusz1!$B$1</c:f>
              <c:strCache>
                <c:ptCount val="1"/>
                <c:pt idx="0">
                  <c:v>Kwota próby wyłudzenia</c:v>
                </c:pt>
              </c:strCache>
            </c:strRef>
          </c:tx>
          <c:spPr>
            <a:solidFill>
              <a:srgbClr val="7030A0"/>
            </a:solidFill>
            <a:ln w="25276">
              <a:noFill/>
            </a:ln>
          </c:spPr>
          <c:invertIfNegative val="0"/>
          <c:dLbls>
            <c:numFmt formatCode="#,##0.00_ ;[Red]\-#,##0.00\ " sourceLinked="0"/>
            <c:spPr>
              <a:noFill/>
              <a:ln w="25276">
                <a:noFill/>
              </a:ln>
            </c:spPr>
            <c:txPr>
              <a:bodyPr rot="0" spcFirstLastPara="1" vertOverflow="ellipsis" vert="horz" wrap="square" lIns="38100" tIns="19050" rIns="38100" bIns="19050" anchor="ctr" anchorCtr="1">
                <a:spAutoFit/>
              </a:bodyPr>
              <a:lstStyle/>
              <a:p>
                <a:pPr>
                  <a:defRPr sz="1788" b="1" i="0" u="none" strike="noStrike" kern="1200" baseline="0">
                    <a:solidFill>
                      <a:srgbClr val="7030A0"/>
                    </a:solidFill>
                    <a:latin typeface="Poppins" panose="00000500000000000000" pitchFamily="2" charset="-18"/>
                    <a:ea typeface="+mn-ea"/>
                    <a:cs typeface="Poppins" panose="00000500000000000000" pitchFamily="2" charset="-18"/>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Arkusz1!$A$2:$A$11</c:f>
              <c:strCache>
                <c:ptCount val="10"/>
                <c:pt idx="0">
                  <c:v>pomorskie</c:v>
                </c:pt>
                <c:pt idx="1">
                  <c:v>śląskie</c:v>
                </c:pt>
                <c:pt idx="2">
                  <c:v>opolskie</c:v>
                </c:pt>
                <c:pt idx="3">
                  <c:v>mazowieckie</c:v>
                </c:pt>
                <c:pt idx="4">
                  <c:v>małopolskie</c:v>
                </c:pt>
                <c:pt idx="5">
                  <c:v>małopolskie</c:v>
                </c:pt>
                <c:pt idx="6">
                  <c:v>dolnośląskie</c:v>
                </c:pt>
                <c:pt idx="7">
                  <c:v>dolnośląskie</c:v>
                </c:pt>
                <c:pt idx="8">
                  <c:v>mazowieckie</c:v>
                </c:pt>
                <c:pt idx="9">
                  <c:v>małopolskie</c:v>
                </c:pt>
              </c:strCache>
            </c:strRef>
          </c:cat>
          <c:val>
            <c:numRef>
              <c:f>Arkusz1!$B$2:$B$11</c:f>
              <c:numCache>
                <c:formatCode>"zł"#,##0_);[Red]\("zł"#,##0\)</c:formatCode>
                <c:ptCount val="10"/>
                <c:pt idx="0">
                  <c:v>1623200</c:v>
                </c:pt>
                <c:pt idx="1">
                  <c:v>1239000</c:v>
                </c:pt>
                <c:pt idx="2">
                  <c:v>1000000</c:v>
                </c:pt>
                <c:pt idx="3">
                  <c:v>1000000</c:v>
                </c:pt>
                <c:pt idx="4">
                  <c:v>978000</c:v>
                </c:pt>
                <c:pt idx="5">
                  <c:v>951200</c:v>
                </c:pt>
                <c:pt idx="6">
                  <c:v>900000</c:v>
                </c:pt>
                <c:pt idx="7">
                  <c:v>900000</c:v>
                </c:pt>
                <c:pt idx="8">
                  <c:v>750000</c:v>
                </c:pt>
                <c:pt idx="9">
                  <c:v>656106</c:v>
                </c:pt>
              </c:numCache>
            </c:numRef>
          </c:val>
          <c:extLst>
            <c:ext xmlns:c16="http://schemas.microsoft.com/office/drawing/2014/chart" uri="{C3380CC4-5D6E-409C-BE32-E72D297353CC}">
              <c16:uniqueId val="{00000000-F2D4-4FEA-9401-3B4AB36D68AD}"/>
            </c:ext>
          </c:extLst>
        </c:ser>
        <c:dLbls>
          <c:showLegendKey val="0"/>
          <c:showVal val="0"/>
          <c:showCatName val="0"/>
          <c:showSerName val="0"/>
          <c:showPercent val="0"/>
          <c:showBubbleSize val="0"/>
        </c:dLbls>
        <c:gapWidth val="50"/>
        <c:axId val="1170516383"/>
        <c:axId val="1"/>
      </c:barChart>
      <c:catAx>
        <c:axId val="1170516383"/>
        <c:scaling>
          <c:orientation val="minMax"/>
        </c:scaling>
        <c:delete val="0"/>
        <c:axPos val="b"/>
        <c:numFmt formatCode="General" sourceLinked="1"/>
        <c:majorTickMark val="none"/>
        <c:minorTickMark val="none"/>
        <c:tickLblPos val="nextTo"/>
        <c:spPr>
          <a:noFill/>
          <a:ln w="9464" cap="flat" cmpd="sng" algn="ctr">
            <a:solidFill>
              <a:schemeClr val="tx1">
                <a:lumMod val="15000"/>
                <a:lumOff val="85000"/>
              </a:schemeClr>
            </a:solidFill>
            <a:round/>
          </a:ln>
          <a:effectLst/>
        </c:spPr>
        <c:txPr>
          <a:bodyPr rot="-60000000" spcFirstLastPara="1" vertOverflow="ellipsis" vert="horz" wrap="square" anchor="ctr" anchorCtr="1"/>
          <a:lstStyle/>
          <a:p>
            <a:pPr>
              <a:defRPr sz="1192" b="0" i="0" u="none" strike="noStrike" kern="1200" baseline="0">
                <a:solidFill>
                  <a:srgbClr val="1D3B70"/>
                </a:solidFill>
                <a:latin typeface="Poppins" panose="00000500000000000000" pitchFamily="2" charset="-18"/>
                <a:ea typeface="+mn-ea"/>
                <a:cs typeface="Poppins" panose="00000500000000000000" pitchFamily="2" charset="-18"/>
              </a:defRPr>
            </a:pPr>
            <a:endParaRPr lang="pl-PL"/>
          </a:p>
        </c:txPr>
        <c:crossAx val="1"/>
        <c:crosses val="autoZero"/>
        <c:auto val="1"/>
        <c:lblAlgn val="ctr"/>
        <c:lblOffset val="100"/>
        <c:noMultiLvlLbl val="0"/>
      </c:catAx>
      <c:valAx>
        <c:axId val="1"/>
        <c:scaling>
          <c:orientation val="minMax"/>
        </c:scaling>
        <c:delete val="0"/>
        <c:axPos val="l"/>
        <c:majorGridlines>
          <c:spPr>
            <a:ln w="9464" cap="flat" cmpd="sng" algn="ctr">
              <a:solidFill>
                <a:schemeClr val="tx1">
                  <a:lumMod val="15000"/>
                  <a:lumOff val="85000"/>
                </a:schemeClr>
              </a:solidFill>
              <a:round/>
            </a:ln>
            <a:effectLst/>
          </c:spPr>
        </c:majorGridlines>
        <c:numFmt formatCode="#,##0.0" sourceLinked="0"/>
        <c:majorTickMark val="none"/>
        <c:minorTickMark val="none"/>
        <c:tickLblPos val="nextTo"/>
        <c:spPr>
          <a:ln w="6319">
            <a:noFill/>
          </a:ln>
        </c:spPr>
        <c:txPr>
          <a:bodyPr rot="-60000000" spcFirstLastPara="1" vertOverflow="ellipsis" vert="horz" wrap="square" anchor="ctr" anchorCtr="1"/>
          <a:lstStyle/>
          <a:p>
            <a:pPr>
              <a:defRPr sz="1392" b="1" i="0" u="none" strike="noStrike" kern="1200" baseline="0">
                <a:solidFill>
                  <a:srgbClr val="1D3B70"/>
                </a:solidFill>
                <a:latin typeface="Poppins" panose="00000500000000000000" pitchFamily="2" charset="-18"/>
                <a:ea typeface="+mn-ea"/>
                <a:cs typeface="Poppins" panose="00000500000000000000" pitchFamily="2" charset="-18"/>
              </a:defRPr>
            </a:pPr>
            <a:endParaRPr lang="pl-PL"/>
          </a:p>
        </c:txPr>
        <c:crossAx val="1170516383"/>
        <c:crosses val="autoZero"/>
        <c:crossBetween val="between"/>
        <c:dispUnits>
          <c:builtInUnit val="millions"/>
          <c:dispUnitsLbl>
            <c:spPr>
              <a:noFill/>
              <a:ln w="25276">
                <a:noFill/>
              </a:ln>
            </c:spPr>
            <c:txPr>
              <a:bodyPr rot="-5400000" spcFirstLastPara="1" vertOverflow="ellipsis" vert="horz" wrap="square" anchor="ctr" anchorCtr="1"/>
              <a:lstStyle/>
              <a:p>
                <a:pPr>
                  <a:defRPr sz="1392" b="1" i="0" u="none" strike="noStrike" kern="1200" baseline="0">
                    <a:solidFill>
                      <a:srgbClr val="1D3B70"/>
                    </a:solidFill>
                    <a:latin typeface="Poppins" panose="00000500000000000000" pitchFamily="2" charset="-18"/>
                    <a:ea typeface="+mn-ea"/>
                    <a:cs typeface="Poppins" panose="00000500000000000000" pitchFamily="2" charset="-18"/>
                  </a:defRPr>
                </a:pPr>
                <a:endParaRPr lang="pl-PL"/>
              </a:p>
            </c:txPr>
          </c:dispUnitsLbl>
        </c:dispUnits>
      </c:valAx>
      <c:spPr>
        <a:noFill/>
        <a:ln w="25374">
          <a:noFill/>
        </a:ln>
      </c:spPr>
    </c:plotArea>
    <c:legend>
      <c:legendPos val="b"/>
      <c:overlay val="0"/>
      <c:spPr>
        <a:noFill/>
        <a:ln w="25276">
          <a:noFill/>
        </a:ln>
      </c:spPr>
      <c:txPr>
        <a:bodyPr rot="0" spcFirstLastPara="1" vertOverflow="ellipsis" vert="horz" wrap="square" anchor="ctr" anchorCtr="1"/>
        <a:lstStyle/>
        <a:p>
          <a:pPr>
            <a:defRPr sz="1392" b="0" i="0" u="none" strike="noStrike" kern="1200" baseline="0">
              <a:solidFill>
                <a:schemeClr val="tx1">
                  <a:lumMod val="65000"/>
                  <a:lumOff val="35000"/>
                </a:schemeClr>
              </a:solidFill>
              <a:latin typeface="Poppins" panose="00000500000000000000" pitchFamily="2" charset="-18"/>
              <a:ea typeface="+mn-ea"/>
              <a:cs typeface="Poppins" panose="00000500000000000000" pitchFamily="2" charset="-18"/>
            </a:defRPr>
          </a:pPr>
          <a:endParaRPr lang="pl-PL"/>
        </a:p>
      </c:txPr>
    </c:legend>
    <c:plotVisOnly val="1"/>
    <c:dispBlanksAs val="gap"/>
    <c:showDLblsOverMax val="0"/>
  </c:chart>
  <c:spPr>
    <a:noFill/>
    <a:ln>
      <a:noFill/>
    </a:ln>
    <a:effectLst/>
  </c:spPr>
  <c:txPr>
    <a:bodyPr/>
    <a:lstStyle/>
    <a:p>
      <a:pPr>
        <a:defRPr/>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1" i="0" u="none" strike="noStrike" kern="1200" spc="0" baseline="0">
                <a:solidFill>
                  <a:srgbClr val="1D3B70"/>
                </a:solidFill>
                <a:latin typeface="Poppins" panose="00000500000000000000" pitchFamily="2" charset="-18"/>
                <a:ea typeface="+mn-ea"/>
                <a:cs typeface="Poppins" panose="00000500000000000000" pitchFamily="2" charset="-18"/>
              </a:defRPr>
            </a:pPr>
            <a:r>
              <a:rPr lang="pl-PL" b="1" dirty="0">
                <a:solidFill>
                  <a:srgbClr val="1D3B70"/>
                </a:solidFill>
                <a:latin typeface="Poppins" panose="00000500000000000000" pitchFamily="2" charset="-18"/>
                <a:cs typeface="Poppins" panose="00000500000000000000" pitchFamily="2" charset="-18"/>
              </a:rPr>
              <a:t>Czy poleciłbyś swój bank innym? (dane z „Rankingu</a:t>
            </a:r>
            <a:r>
              <a:rPr lang="pl-PL" b="1" baseline="0" dirty="0">
                <a:solidFill>
                  <a:srgbClr val="1D3B70"/>
                </a:solidFill>
                <a:latin typeface="Poppins" panose="00000500000000000000" pitchFamily="2" charset="-18"/>
                <a:cs typeface="Poppins" panose="00000500000000000000" pitchFamily="2" charset="-18"/>
              </a:rPr>
              <a:t> </a:t>
            </a:r>
            <a:r>
              <a:rPr lang="pl-PL" b="1" baseline="0" dirty="0" err="1">
                <a:solidFill>
                  <a:srgbClr val="1D3B70"/>
                </a:solidFill>
                <a:latin typeface="Poppins" panose="00000500000000000000" pitchFamily="2" charset="-18"/>
                <a:cs typeface="Poppins" panose="00000500000000000000" pitchFamily="2" charset="-18"/>
              </a:rPr>
              <a:t>BANKów</a:t>
            </a:r>
            <a:r>
              <a:rPr lang="pl-PL" b="1" baseline="0" dirty="0">
                <a:solidFill>
                  <a:srgbClr val="1D3B70"/>
                </a:solidFill>
                <a:latin typeface="Poppins" panose="00000500000000000000" pitchFamily="2" charset="-18"/>
                <a:cs typeface="Poppins" panose="00000500000000000000" pitchFamily="2" charset="-18"/>
              </a:rPr>
              <a:t> 2023” Miesięcznika Finansowego BANK – „Wybór konsumenta”</a:t>
            </a:r>
            <a:r>
              <a:rPr lang="pl-PL" b="1" dirty="0">
                <a:solidFill>
                  <a:srgbClr val="1D3B70"/>
                </a:solidFill>
                <a:latin typeface="Poppins" panose="00000500000000000000" pitchFamily="2" charset="-18"/>
                <a:cs typeface="Poppins" panose="00000500000000000000" pitchFamily="2" charset="-18"/>
              </a:rPr>
              <a:t>)</a:t>
            </a:r>
          </a:p>
        </c:rich>
      </c:tx>
      <c:overlay val="0"/>
      <c:spPr>
        <a:noFill/>
        <a:ln w="25271">
          <a:noFill/>
        </a:ln>
      </c:spPr>
    </c:title>
    <c:autoTitleDeleted val="0"/>
    <c:plotArea>
      <c:layout/>
      <c:pieChart>
        <c:varyColors val="1"/>
        <c:ser>
          <c:idx val="0"/>
          <c:order val="0"/>
          <c:tx>
            <c:strRef>
              <c:f>Arkusz1!$B$1</c:f>
              <c:strCache>
                <c:ptCount val="1"/>
                <c:pt idx="0">
                  <c:v>Kwota próby wyłudzenia</c:v>
                </c:pt>
              </c:strCache>
            </c:strRef>
          </c:tx>
          <c:spPr>
            <a:solidFill>
              <a:srgbClr val="009900"/>
            </a:solidFill>
          </c:spPr>
          <c:dPt>
            <c:idx val="0"/>
            <c:bubble3D val="0"/>
            <c:spPr>
              <a:solidFill>
                <a:srgbClr val="C00000"/>
              </a:solidFill>
              <a:ln w="25271">
                <a:noFill/>
              </a:ln>
            </c:spPr>
            <c:extLst>
              <c:ext xmlns:c16="http://schemas.microsoft.com/office/drawing/2014/chart" uri="{C3380CC4-5D6E-409C-BE32-E72D297353CC}">
                <c16:uniqueId val="{00000000-6F96-426F-B31D-0AD62C71A4B4}"/>
              </c:ext>
            </c:extLst>
          </c:dPt>
          <c:dPt>
            <c:idx val="1"/>
            <c:bubble3D val="0"/>
            <c:spPr>
              <a:solidFill>
                <a:srgbClr val="CC6600"/>
              </a:solidFill>
              <a:ln w="25271">
                <a:noFill/>
              </a:ln>
            </c:spPr>
            <c:extLst>
              <c:ext xmlns:c16="http://schemas.microsoft.com/office/drawing/2014/chart" uri="{C3380CC4-5D6E-409C-BE32-E72D297353CC}">
                <c16:uniqueId val="{00000001-6F96-426F-B31D-0AD62C71A4B4}"/>
              </c:ext>
            </c:extLst>
          </c:dPt>
          <c:dPt>
            <c:idx val="2"/>
            <c:bubble3D val="0"/>
            <c:spPr>
              <a:solidFill>
                <a:schemeClr val="tx1">
                  <a:lumMod val="50000"/>
                  <a:lumOff val="50000"/>
                </a:schemeClr>
              </a:solidFill>
              <a:ln>
                <a:noFill/>
              </a:ln>
              <a:effectLst/>
            </c:spPr>
            <c:extLst>
              <c:ext xmlns:c16="http://schemas.microsoft.com/office/drawing/2014/chart" uri="{C3380CC4-5D6E-409C-BE32-E72D297353CC}">
                <c16:uniqueId val="{00000002-6F96-426F-B31D-0AD62C71A4B4}"/>
              </c:ext>
            </c:extLst>
          </c:dPt>
          <c:dPt>
            <c:idx val="3"/>
            <c:bubble3D val="0"/>
            <c:spPr>
              <a:solidFill>
                <a:srgbClr val="00B050"/>
              </a:solidFill>
              <a:ln w="25271">
                <a:noFill/>
              </a:ln>
            </c:spPr>
            <c:extLst>
              <c:ext xmlns:c16="http://schemas.microsoft.com/office/drawing/2014/chart" uri="{C3380CC4-5D6E-409C-BE32-E72D297353CC}">
                <c16:uniqueId val="{00000003-6F96-426F-B31D-0AD62C71A4B4}"/>
              </c:ext>
            </c:extLst>
          </c:dPt>
          <c:dPt>
            <c:idx val="4"/>
            <c:bubble3D val="0"/>
            <c:spPr>
              <a:solidFill>
                <a:srgbClr val="009900"/>
              </a:solidFill>
              <a:ln w="25271">
                <a:noFill/>
              </a:ln>
            </c:spPr>
            <c:extLst>
              <c:ext xmlns:c16="http://schemas.microsoft.com/office/drawing/2014/chart" uri="{C3380CC4-5D6E-409C-BE32-E72D297353CC}">
                <c16:uniqueId val="{00000004-6F96-426F-B31D-0AD62C71A4B4}"/>
              </c:ext>
            </c:extLst>
          </c:dPt>
          <c:dLbls>
            <c:dLbl>
              <c:idx val="0"/>
              <c:layout>
                <c:manualLayout>
                  <c:x val="0.26169400234545148"/>
                  <c:y val="6.9259248685805757E-4"/>
                </c:manualLayout>
              </c:layout>
              <c:numFmt formatCode="0.0%" sourceLinked="0"/>
              <c:spPr>
                <a:noFill/>
                <a:ln w="25271">
                  <a:noFill/>
                </a:ln>
              </c:spPr>
              <c:txPr>
                <a:bodyPr rot="0" spcFirstLastPara="1" vertOverflow="ellipsis" vert="horz" wrap="square" lIns="38100" tIns="19050" rIns="38100" bIns="19050" anchor="ctr" anchorCtr="1">
                  <a:noAutofit/>
                </a:bodyPr>
                <a:lstStyle/>
                <a:p>
                  <a:pPr>
                    <a:defRPr sz="1788" b="1" i="0" u="none" strike="noStrike" kern="1200" baseline="0">
                      <a:solidFill>
                        <a:srgbClr val="C00000"/>
                      </a:solidFill>
                      <a:latin typeface="Poppins" panose="00000500000000000000" pitchFamily="2" charset="-18"/>
                      <a:ea typeface="+mn-ea"/>
                      <a:cs typeface="Poppins" panose="00000500000000000000" pitchFamily="2" charset="-18"/>
                    </a:defRPr>
                  </a:pPr>
                  <a:endParaRPr lang="pl-PL"/>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6888833975540294"/>
                      <c:h val="5.5006708856247699E-2"/>
                    </c:manualLayout>
                  </c15:layout>
                </c:ext>
                <c:ext xmlns:c16="http://schemas.microsoft.com/office/drawing/2014/chart" uri="{C3380CC4-5D6E-409C-BE32-E72D297353CC}">
                  <c16:uniqueId val="{00000000-6F96-426F-B31D-0AD62C71A4B4}"/>
                </c:ext>
              </c:extLst>
            </c:dLbl>
            <c:dLbl>
              <c:idx val="1"/>
              <c:layout>
                <c:manualLayout>
                  <c:x val="0.2914798206278027"/>
                  <c:y val="8.8490292338104098E-2"/>
                </c:manualLayout>
              </c:layout>
              <c:numFmt formatCode="0.0%" sourceLinked="0"/>
              <c:spPr>
                <a:noFill/>
                <a:ln w="25271">
                  <a:noFill/>
                </a:ln>
              </c:spPr>
              <c:txPr>
                <a:bodyPr rot="0" spcFirstLastPara="1" vertOverflow="ellipsis" vert="horz" wrap="square" lIns="38100" tIns="19050" rIns="38100" bIns="19050" anchor="ctr" anchorCtr="1">
                  <a:spAutoFit/>
                </a:bodyPr>
                <a:lstStyle/>
                <a:p>
                  <a:pPr>
                    <a:defRPr sz="1788" b="1" i="0" u="none" strike="noStrike" kern="1200" baseline="0">
                      <a:solidFill>
                        <a:srgbClr val="CC6600"/>
                      </a:solidFill>
                      <a:latin typeface="Poppins" panose="00000500000000000000" pitchFamily="2" charset="-18"/>
                      <a:ea typeface="+mn-ea"/>
                      <a:cs typeface="Poppins" panose="00000500000000000000" pitchFamily="2" charset="-18"/>
                    </a:defRPr>
                  </a:pPr>
                  <a:endParaRPr lang="pl-PL"/>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96-426F-B31D-0AD62C71A4B4}"/>
                </c:ext>
              </c:extLst>
            </c:dLbl>
            <c:dLbl>
              <c:idx val="2"/>
              <c:layout>
                <c:manualLayout>
                  <c:x val="0.16569843871447398"/>
                  <c:y val="0.1776739901966024"/>
                </c:manualLayout>
              </c:layout>
              <c:numFmt formatCode="0.0%" sourceLinked="0"/>
              <c:spPr>
                <a:noFill/>
                <a:ln w="25271">
                  <a:noFill/>
                </a:ln>
              </c:spPr>
              <c:txPr>
                <a:bodyPr rot="0" spcFirstLastPara="1" vertOverflow="ellipsis" vert="horz" wrap="square" lIns="38100" tIns="19050" rIns="38100" bIns="19050" anchor="ctr" anchorCtr="1">
                  <a:noAutofit/>
                </a:bodyPr>
                <a:lstStyle/>
                <a:p>
                  <a:pPr>
                    <a:defRPr sz="1788" b="1" i="0" u="none" strike="noStrike" kern="1200" baseline="0">
                      <a:solidFill>
                        <a:schemeClr val="tx1">
                          <a:lumMod val="50000"/>
                          <a:lumOff val="50000"/>
                        </a:schemeClr>
                      </a:solidFill>
                      <a:latin typeface="Poppins" panose="00000500000000000000" pitchFamily="2" charset="-18"/>
                      <a:ea typeface="+mn-ea"/>
                      <a:cs typeface="Poppins" panose="00000500000000000000" pitchFamily="2" charset="-18"/>
                    </a:defRPr>
                  </a:pPr>
                  <a:endParaRPr lang="pl-PL"/>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F96-426F-B31D-0AD62C71A4B4}"/>
                </c:ext>
              </c:extLst>
            </c:dLbl>
            <c:dLbl>
              <c:idx val="3"/>
              <c:numFmt formatCode="0.0%" sourceLinked="0"/>
              <c:spPr>
                <a:noFill/>
                <a:ln w="25271">
                  <a:noFill/>
                </a:ln>
              </c:spPr>
              <c:txPr>
                <a:bodyPr rot="0" spcFirstLastPara="1" vertOverflow="ellipsis" vert="horz" wrap="square" lIns="38100" tIns="19050" rIns="38100" bIns="19050" anchor="ctr" anchorCtr="1">
                  <a:spAutoFit/>
                </a:bodyPr>
                <a:lstStyle/>
                <a:p>
                  <a:pPr>
                    <a:defRPr sz="1788" b="1" i="0" u="none" strike="noStrike" kern="1200" baseline="0">
                      <a:solidFill>
                        <a:srgbClr val="00B050"/>
                      </a:solidFill>
                      <a:latin typeface="Poppins" panose="00000500000000000000" pitchFamily="2" charset="-18"/>
                      <a:ea typeface="+mn-ea"/>
                      <a:cs typeface="Poppins" panose="00000500000000000000" pitchFamily="2" charset="-18"/>
                    </a:defRPr>
                  </a:pPr>
                  <a:endParaRPr lang="pl-PL"/>
                </a:p>
              </c:txPr>
              <c:dLblPos val="outEnd"/>
              <c:showLegendKey val="0"/>
              <c:showVal val="1"/>
              <c:showCatName val="1"/>
              <c:showSerName val="0"/>
              <c:showPercent val="0"/>
              <c:showBubbleSize val="0"/>
              <c:extLst>
                <c:ext xmlns:c16="http://schemas.microsoft.com/office/drawing/2014/chart" uri="{C3380CC4-5D6E-409C-BE32-E72D297353CC}">
                  <c16:uniqueId val="{00000003-6F96-426F-B31D-0AD62C71A4B4}"/>
                </c:ext>
              </c:extLst>
            </c:dLbl>
            <c:dLbl>
              <c:idx val="4"/>
              <c:layout>
                <c:manualLayout>
                  <c:x val="-2.4678111587982832E-2"/>
                  <c:y val="-0.13969987557979832"/>
                </c:manualLayout>
              </c:layout>
              <c:numFmt formatCode="0.0%" sourceLinked="0"/>
              <c:spPr>
                <a:noFill/>
                <a:ln w="25271">
                  <a:noFill/>
                </a:ln>
              </c:spPr>
              <c:txPr>
                <a:bodyPr rot="0" spcFirstLastPara="1" vertOverflow="ellipsis" vert="horz" wrap="square" lIns="38100" tIns="19050" rIns="38100" bIns="19050" anchor="ctr" anchorCtr="1">
                  <a:spAutoFit/>
                </a:bodyPr>
                <a:lstStyle/>
                <a:p>
                  <a:pPr>
                    <a:defRPr sz="1788" b="1" i="0" u="none" strike="noStrike" kern="1200" baseline="0">
                      <a:solidFill>
                        <a:srgbClr val="009900"/>
                      </a:solidFill>
                      <a:latin typeface="Poppins" panose="00000500000000000000" pitchFamily="2" charset="-18"/>
                      <a:ea typeface="+mn-ea"/>
                      <a:cs typeface="Poppins" panose="00000500000000000000" pitchFamily="2" charset="-18"/>
                    </a:defRPr>
                  </a:pPr>
                  <a:endParaRPr lang="pl-PL"/>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96-426F-B31D-0AD62C71A4B4}"/>
                </c:ext>
              </c:extLst>
            </c:dLbl>
            <c:numFmt formatCode="0.0%" sourceLinked="0"/>
            <c:spPr>
              <a:noFill/>
              <a:ln w="25271">
                <a:noFill/>
              </a:ln>
            </c:spPr>
            <c:txPr>
              <a:bodyPr rot="0" spcFirstLastPara="1" vertOverflow="ellipsis" vert="horz" wrap="square" lIns="38100" tIns="19050" rIns="38100" bIns="19050" anchor="ctr" anchorCtr="1">
                <a:spAutoFit/>
              </a:bodyPr>
              <a:lstStyle/>
              <a:p>
                <a:pPr>
                  <a:defRPr sz="1788" b="1" i="0" u="none" strike="noStrike" kern="1200" baseline="0">
                    <a:solidFill>
                      <a:srgbClr val="1D3B70"/>
                    </a:solidFill>
                    <a:latin typeface="Poppins" panose="00000500000000000000" pitchFamily="2" charset="-18"/>
                    <a:ea typeface="+mn-ea"/>
                    <a:cs typeface="Poppins" panose="00000500000000000000" pitchFamily="2" charset="-18"/>
                  </a:defRPr>
                </a:pPr>
                <a:endParaRPr lang="pl-PL"/>
              </a:p>
            </c:txPr>
            <c:dLblPos val="outEnd"/>
            <c:showLegendKey val="0"/>
            <c:showVal val="1"/>
            <c:showCatName val="1"/>
            <c:showSerName val="0"/>
            <c:showPercent val="0"/>
            <c:showBubbleSize val="0"/>
            <c:showLeaderLines val="1"/>
            <c:leaderLines>
              <c:spPr>
                <a:ln w="9463"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Zdecydowanie nie</c:v>
                </c:pt>
                <c:pt idx="1">
                  <c:v>Raczej nie</c:v>
                </c:pt>
                <c:pt idx="2">
                  <c:v>Trudno powiedzieć</c:v>
                </c:pt>
                <c:pt idx="3">
                  <c:v>Raczej tak</c:v>
                </c:pt>
                <c:pt idx="4">
                  <c:v>Zdecydowanie tak</c:v>
                </c:pt>
              </c:strCache>
            </c:strRef>
          </c:cat>
          <c:val>
            <c:numRef>
              <c:f>Arkusz1!$B$2:$B$6</c:f>
              <c:numCache>
                <c:formatCode>0.0%</c:formatCode>
                <c:ptCount val="5"/>
                <c:pt idx="0">
                  <c:v>0.02</c:v>
                </c:pt>
                <c:pt idx="1">
                  <c:v>0.02</c:v>
                </c:pt>
                <c:pt idx="2">
                  <c:v>0.06</c:v>
                </c:pt>
                <c:pt idx="3">
                  <c:v>0.42</c:v>
                </c:pt>
                <c:pt idx="4">
                  <c:v>0.48</c:v>
                </c:pt>
              </c:numCache>
            </c:numRef>
          </c:val>
          <c:extLst>
            <c:ext xmlns:c16="http://schemas.microsoft.com/office/drawing/2014/chart" uri="{C3380CC4-5D6E-409C-BE32-E72D297353CC}">
              <c16:uniqueId val="{00000005-6F96-426F-B31D-0AD62C71A4B4}"/>
            </c:ext>
          </c:extLst>
        </c:ser>
        <c:dLbls>
          <c:showLegendKey val="0"/>
          <c:showVal val="0"/>
          <c:showCatName val="0"/>
          <c:showSerName val="0"/>
          <c:showPercent val="0"/>
          <c:showBubbleSize val="0"/>
          <c:showLeaderLines val="1"/>
        </c:dLbls>
        <c:firstSliceAng val="0"/>
      </c:pieChart>
      <c:spPr>
        <a:noFill/>
        <a:ln w="25374">
          <a:noFill/>
        </a:ln>
      </c:spPr>
    </c:plotArea>
    <c:plotVisOnly val="1"/>
    <c:dispBlanksAs val="gap"/>
    <c:showDLblsOverMax val="0"/>
  </c:chart>
  <c:spPr>
    <a:noFill/>
    <a:ln>
      <a:noFill/>
    </a:ln>
    <a:effectLst/>
  </c:spPr>
  <c:txPr>
    <a:bodyPr/>
    <a:lstStyle/>
    <a:p>
      <a:pPr>
        <a:defRPr/>
      </a:pPr>
      <a:endParaRPr lang="pl-P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1A06BB0-3263-61C4-7DE8-E03660D6F2D4}"/>
              </a:ext>
            </a:extLst>
          </p:cNvPr>
          <p:cNvSpPr>
            <a:spLocks noGrp="1"/>
          </p:cNvSpPr>
          <p:nvPr>
            <p:ph type="sldNum" sz="quarter" idx="3"/>
          </p:nvPr>
        </p:nvSpPr>
        <p:spPr bwMode="auto">
          <a:xfrm>
            <a:off x="3825875" y="9318625"/>
            <a:ext cx="2944813" cy="493713"/>
          </a:xfrm>
          <a:prstGeom prst="rect">
            <a:avLst/>
          </a:prstGeom>
          <a:noFill/>
          <a:ln w="9525">
            <a:noFill/>
            <a:miter lim="800000"/>
            <a:headEnd/>
            <a:tailEnd/>
          </a:ln>
        </p:spPr>
        <p:txBody>
          <a:bodyPr vert="horz" wrap="square" lIns="90665" tIns="45332" rIns="90665" bIns="45332" numCol="1" anchor="b" anchorCtr="0" compatLnSpc="1">
            <a:prstTxWarp prst="textNoShape">
              <a:avLst/>
            </a:prstTxWarp>
          </a:bodyPr>
          <a:lstStyle>
            <a:lvl1pPr algn="r" defTabSz="458788">
              <a:lnSpc>
                <a:spcPct val="90000"/>
              </a:lnSpc>
              <a:buClr>
                <a:srgbClr val="000000"/>
              </a:buClr>
              <a:buSzPct val="100000"/>
              <a:buFont typeface="Arial" panose="020B0604020202020204" pitchFamily="34" charset="0"/>
              <a:buNone/>
              <a:defRPr sz="1200"/>
            </a:lvl1pPr>
          </a:lstStyle>
          <a:p>
            <a:pPr>
              <a:defRPr/>
            </a:pPr>
            <a:fld id="{B9BC55B2-4CB0-4E8C-8B61-1D2B56E89793}"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AutoShape 1">
            <a:extLst>
              <a:ext uri="{FF2B5EF4-FFF2-40B4-BE49-F238E27FC236}">
                <a16:creationId xmlns:a16="http://schemas.microsoft.com/office/drawing/2014/main" id="{E0F770CA-69D5-3F10-3826-60618D875D5F}"/>
              </a:ext>
            </a:extLst>
          </p:cNvPr>
          <p:cNvSpPr>
            <a:spLocks noChangeArrowheads="1"/>
          </p:cNvSpPr>
          <p:nvPr/>
        </p:nvSpPr>
        <p:spPr bwMode="auto">
          <a:xfrm>
            <a:off x="0" y="0"/>
            <a:ext cx="6797675" cy="9874250"/>
          </a:xfrm>
          <a:prstGeom prst="roundRect">
            <a:avLst>
              <a:gd name="adj" fmla="val 23"/>
            </a:avLst>
          </a:prstGeom>
          <a:solidFill>
            <a:srgbClr val="FFFFFF"/>
          </a:solidFill>
          <a:ln>
            <a:noFill/>
          </a:ln>
        </p:spPr>
        <p:txBody>
          <a:bodyPr wrap="none" lIns="90665" tIns="45332" rIns="90665" bIns="45332" anchor="ctr"/>
          <a:lstStyle>
            <a:lvl1pPr defTabSz="458788">
              <a:defRPr>
                <a:solidFill>
                  <a:schemeClr val="accent2"/>
                </a:solidFill>
                <a:latin typeface="Arial" charset="0"/>
                <a:cs typeface="Arial" charset="0"/>
              </a:defRPr>
            </a:lvl1pPr>
            <a:lvl2pPr defTabSz="458788">
              <a:defRPr>
                <a:solidFill>
                  <a:schemeClr val="accent2"/>
                </a:solidFill>
                <a:latin typeface="Arial" charset="0"/>
                <a:cs typeface="Arial" charset="0"/>
              </a:defRPr>
            </a:lvl2pPr>
            <a:lvl3pPr defTabSz="458788">
              <a:defRPr>
                <a:solidFill>
                  <a:schemeClr val="accent2"/>
                </a:solidFill>
                <a:latin typeface="Arial" charset="0"/>
                <a:cs typeface="Arial" charset="0"/>
              </a:defRPr>
            </a:lvl3pPr>
            <a:lvl4pPr defTabSz="458788">
              <a:defRPr>
                <a:solidFill>
                  <a:schemeClr val="accent2"/>
                </a:solidFill>
                <a:latin typeface="Arial" charset="0"/>
                <a:cs typeface="Arial" charset="0"/>
              </a:defRPr>
            </a:lvl4pPr>
            <a:lvl5pPr defTabSz="458788">
              <a:defRPr>
                <a:solidFill>
                  <a:schemeClr val="accent2"/>
                </a:solidFill>
                <a:latin typeface="Arial" charset="0"/>
                <a:cs typeface="Arial" charset="0"/>
              </a:defRPr>
            </a:lvl5pPr>
            <a:lvl6pPr marL="2349500" indent="-63500" defTabSz="458788" eaLnBrk="0" fontAlgn="base" hangingPunct="0">
              <a:lnSpc>
                <a:spcPct val="90000"/>
              </a:lnSpc>
              <a:spcBef>
                <a:spcPct val="0"/>
              </a:spcBef>
              <a:spcAft>
                <a:spcPct val="0"/>
              </a:spcAft>
              <a:buClr>
                <a:srgbClr val="000000"/>
              </a:buClr>
              <a:buSzPct val="100000"/>
              <a:buFont typeface="Arial" charset="0"/>
              <a:defRPr>
                <a:solidFill>
                  <a:schemeClr val="accent2"/>
                </a:solidFill>
                <a:latin typeface="Arial" charset="0"/>
                <a:cs typeface="Arial" charset="0"/>
              </a:defRPr>
            </a:lvl6pPr>
            <a:lvl7pPr marL="2806700" indent="-63500" defTabSz="458788" eaLnBrk="0" fontAlgn="base" hangingPunct="0">
              <a:lnSpc>
                <a:spcPct val="90000"/>
              </a:lnSpc>
              <a:spcBef>
                <a:spcPct val="0"/>
              </a:spcBef>
              <a:spcAft>
                <a:spcPct val="0"/>
              </a:spcAft>
              <a:buClr>
                <a:srgbClr val="000000"/>
              </a:buClr>
              <a:buSzPct val="100000"/>
              <a:buFont typeface="Arial" charset="0"/>
              <a:defRPr>
                <a:solidFill>
                  <a:schemeClr val="accent2"/>
                </a:solidFill>
                <a:latin typeface="Arial" charset="0"/>
                <a:cs typeface="Arial" charset="0"/>
              </a:defRPr>
            </a:lvl7pPr>
            <a:lvl8pPr marL="3263900" indent="-63500" defTabSz="458788" eaLnBrk="0" fontAlgn="base" hangingPunct="0">
              <a:lnSpc>
                <a:spcPct val="90000"/>
              </a:lnSpc>
              <a:spcBef>
                <a:spcPct val="0"/>
              </a:spcBef>
              <a:spcAft>
                <a:spcPct val="0"/>
              </a:spcAft>
              <a:buClr>
                <a:srgbClr val="000000"/>
              </a:buClr>
              <a:buSzPct val="100000"/>
              <a:buFont typeface="Arial" charset="0"/>
              <a:defRPr>
                <a:solidFill>
                  <a:schemeClr val="accent2"/>
                </a:solidFill>
                <a:latin typeface="Arial" charset="0"/>
                <a:cs typeface="Arial" charset="0"/>
              </a:defRPr>
            </a:lvl8pPr>
            <a:lvl9pPr marL="3721100" indent="-63500" defTabSz="458788" eaLnBrk="0" fontAlgn="base" hangingPunct="0">
              <a:lnSpc>
                <a:spcPct val="90000"/>
              </a:lnSpc>
              <a:spcBef>
                <a:spcPct val="0"/>
              </a:spcBef>
              <a:spcAft>
                <a:spcPct val="0"/>
              </a:spcAft>
              <a:buClr>
                <a:srgbClr val="000000"/>
              </a:buClr>
              <a:buSzPct val="100000"/>
              <a:buFont typeface="Arial" charset="0"/>
              <a:defRPr>
                <a:solidFill>
                  <a:schemeClr val="accent2"/>
                </a:solidFill>
                <a:latin typeface="Arial" charset="0"/>
                <a:cs typeface="Arial" charset="0"/>
              </a:defRPr>
            </a:lvl9pPr>
          </a:lstStyle>
          <a:p>
            <a:pPr>
              <a:lnSpc>
                <a:spcPct val="90000"/>
              </a:lnSpc>
              <a:buClr>
                <a:srgbClr val="000000"/>
              </a:buClr>
              <a:buSzPct val="100000"/>
              <a:buFont typeface="Arial" charset="0"/>
              <a:buNone/>
              <a:defRPr/>
            </a:pPr>
            <a:endParaRPr lang="pl-PL" altLang="pl-PL"/>
          </a:p>
        </p:txBody>
      </p:sp>
      <p:sp>
        <p:nvSpPr>
          <p:cNvPr id="37891" name="AutoShape 2">
            <a:extLst>
              <a:ext uri="{FF2B5EF4-FFF2-40B4-BE49-F238E27FC236}">
                <a16:creationId xmlns:a16="http://schemas.microsoft.com/office/drawing/2014/main" id="{CB852057-547F-4910-8B8A-61B9E7971F4A}"/>
              </a:ext>
            </a:extLst>
          </p:cNvPr>
          <p:cNvSpPr>
            <a:spLocks noChangeArrowheads="1"/>
          </p:cNvSpPr>
          <p:nvPr/>
        </p:nvSpPr>
        <p:spPr bwMode="auto">
          <a:xfrm>
            <a:off x="0" y="0"/>
            <a:ext cx="6797675" cy="9874250"/>
          </a:xfrm>
          <a:prstGeom prst="roundRect">
            <a:avLst>
              <a:gd name="adj" fmla="val 23"/>
            </a:avLst>
          </a:prstGeom>
          <a:solidFill>
            <a:srgbClr val="FFFFFF"/>
          </a:solidFill>
          <a:ln>
            <a:noFill/>
          </a:ln>
        </p:spPr>
        <p:txBody>
          <a:bodyPr wrap="none" lIns="90665" tIns="45332" rIns="90665" bIns="45332" anchor="ctr"/>
          <a:lstStyle>
            <a:lvl1pPr defTabSz="458788">
              <a:defRPr>
                <a:solidFill>
                  <a:schemeClr val="accent2"/>
                </a:solidFill>
                <a:latin typeface="Arial" charset="0"/>
                <a:cs typeface="Arial" charset="0"/>
              </a:defRPr>
            </a:lvl1pPr>
            <a:lvl2pPr defTabSz="458788">
              <a:defRPr>
                <a:solidFill>
                  <a:schemeClr val="accent2"/>
                </a:solidFill>
                <a:latin typeface="Arial" charset="0"/>
                <a:cs typeface="Arial" charset="0"/>
              </a:defRPr>
            </a:lvl2pPr>
            <a:lvl3pPr defTabSz="458788">
              <a:defRPr>
                <a:solidFill>
                  <a:schemeClr val="accent2"/>
                </a:solidFill>
                <a:latin typeface="Arial" charset="0"/>
                <a:cs typeface="Arial" charset="0"/>
              </a:defRPr>
            </a:lvl3pPr>
            <a:lvl4pPr defTabSz="458788">
              <a:defRPr>
                <a:solidFill>
                  <a:schemeClr val="accent2"/>
                </a:solidFill>
                <a:latin typeface="Arial" charset="0"/>
                <a:cs typeface="Arial" charset="0"/>
              </a:defRPr>
            </a:lvl4pPr>
            <a:lvl5pPr defTabSz="458788">
              <a:defRPr>
                <a:solidFill>
                  <a:schemeClr val="accent2"/>
                </a:solidFill>
                <a:latin typeface="Arial" charset="0"/>
                <a:cs typeface="Arial" charset="0"/>
              </a:defRPr>
            </a:lvl5pPr>
            <a:lvl6pPr marL="2349500" indent="-63500" defTabSz="458788" eaLnBrk="0" fontAlgn="base" hangingPunct="0">
              <a:lnSpc>
                <a:spcPct val="90000"/>
              </a:lnSpc>
              <a:spcBef>
                <a:spcPct val="0"/>
              </a:spcBef>
              <a:spcAft>
                <a:spcPct val="0"/>
              </a:spcAft>
              <a:buClr>
                <a:srgbClr val="000000"/>
              </a:buClr>
              <a:buSzPct val="100000"/>
              <a:buFont typeface="Arial" charset="0"/>
              <a:defRPr>
                <a:solidFill>
                  <a:schemeClr val="accent2"/>
                </a:solidFill>
                <a:latin typeface="Arial" charset="0"/>
                <a:cs typeface="Arial" charset="0"/>
              </a:defRPr>
            </a:lvl6pPr>
            <a:lvl7pPr marL="2806700" indent="-63500" defTabSz="458788" eaLnBrk="0" fontAlgn="base" hangingPunct="0">
              <a:lnSpc>
                <a:spcPct val="90000"/>
              </a:lnSpc>
              <a:spcBef>
                <a:spcPct val="0"/>
              </a:spcBef>
              <a:spcAft>
                <a:spcPct val="0"/>
              </a:spcAft>
              <a:buClr>
                <a:srgbClr val="000000"/>
              </a:buClr>
              <a:buSzPct val="100000"/>
              <a:buFont typeface="Arial" charset="0"/>
              <a:defRPr>
                <a:solidFill>
                  <a:schemeClr val="accent2"/>
                </a:solidFill>
                <a:latin typeface="Arial" charset="0"/>
                <a:cs typeface="Arial" charset="0"/>
              </a:defRPr>
            </a:lvl7pPr>
            <a:lvl8pPr marL="3263900" indent="-63500" defTabSz="458788" eaLnBrk="0" fontAlgn="base" hangingPunct="0">
              <a:lnSpc>
                <a:spcPct val="90000"/>
              </a:lnSpc>
              <a:spcBef>
                <a:spcPct val="0"/>
              </a:spcBef>
              <a:spcAft>
                <a:spcPct val="0"/>
              </a:spcAft>
              <a:buClr>
                <a:srgbClr val="000000"/>
              </a:buClr>
              <a:buSzPct val="100000"/>
              <a:buFont typeface="Arial" charset="0"/>
              <a:defRPr>
                <a:solidFill>
                  <a:schemeClr val="accent2"/>
                </a:solidFill>
                <a:latin typeface="Arial" charset="0"/>
                <a:cs typeface="Arial" charset="0"/>
              </a:defRPr>
            </a:lvl8pPr>
            <a:lvl9pPr marL="3721100" indent="-63500" defTabSz="458788" eaLnBrk="0" fontAlgn="base" hangingPunct="0">
              <a:lnSpc>
                <a:spcPct val="90000"/>
              </a:lnSpc>
              <a:spcBef>
                <a:spcPct val="0"/>
              </a:spcBef>
              <a:spcAft>
                <a:spcPct val="0"/>
              </a:spcAft>
              <a:buClr>
                <a:srgbClr val="000000"/>
              </a:buClr>
              <a:buSzPct val="100000"/>
              <a:buFont typeface="Arial" charset="0"/>
              <a:defRPr>
                <a:solidFill>
                  <a:schemeClr val="accent2"/>
                </a:solidFill>
                <a:latin typeface="Arial" charset="0"/>
                <a:cs typeface="Arial" charset="0"/>
              </a:defRPr>
            </a:lvl9pPr>
          </a:lstStyle>
          <a:p>
            <a:pPr>
              <a:lnSpc>
                <a:spcPct val="90000"/>
              </a:lnSpc>
              <a:buClr>
                <a:srgbClr val="000000"/>
              </a:buClr>
              <a:buSzPct val="100000"/>
              <a:buFont typeface="Arial" charset="0"/>
              <a:buNone/>
              <a:defRPr/>
            </a:pPr>
            <a:endParaRPr lang="pl-PL" altLang="pl-PL"/>
          </a:p>
        </p:txBody>
      </p:sp>
      <p:sp>
        <p:nvSpPr>
          <p:cNvPr id="4099" name="Rectangle 3">
            <a:extLst>
              <a:ext uri="{FF2B5EF4-FFF2-40B4-BE49-F238E27FC236}">
                <a16:creationId xmlns:a16="http://schemas.microsoft.com/office/drawing/2014/main" id="{23860124-18D6-1E60-D07A-982F75DCB970}"/>
              </a:ext>
            </a:extLst>
          </p:cNvPr>
          <p:cNvSpPr>
            <a:spLocks noGrp="1" noChangeArrowheads="1"/>
          </p:cNvSpPr>
          <p:nvPr>
            <p:ph type="hdr"/>
          </p:nvPr>
        </p:nvSpPr>
        <p:spPr bwMode="auto">
          <a:xfrm>
            <a:off x="0" y="0"/>
            <a:ext cx="2943225" cy="493713"/>
          </a:xfrm>
          <a:prstGeom prst="rect">
            <a:avLst/>
          </a:prstGeom>
          <a:noFill/>
          <a:ln w="9525">
            <a:noFill/>
            <a:round/>
            <a:headEnd/>
            <a:tailEnd/>
          </a:ln>
        </p:spPr>
        <p:txBody>
          <a:bodyPr vert="horz" wrap="square" lIns="89237" tIns="46403" rIns="89237" bIns="46403" numCol="1" anchor="t" anchorCtr="0" compatLnSpc="1">
            <a:prstTxWarp prst="textNoShape">
              <a:avLst/>
            </a:prstTxWarp>
          </a:bodyPr>
          <a:lstStyle>
            <a:lvl1pPr defTabSz="459792" eaLnBrk="1">
              <a:lnSpc>
                <a:spcPct val="100000"/>
              </a:lnSpc>
              <a:buClr>
                <a:srgbClr val="000000"/>
              </a:buClr>
              <a:buSzPct val="100000"/>
              <a:buFont typeface="Wingdings" pitchFamily="2" charset="2"/>
              <a:buNone/>
              <a:tabLst>
                <a:tab pos="717338" algn="l"/>
                <a:tab pos="1436256" algn="l"/>
                <a:tab pos="2153593" algn="l"/>
                <a:tab pos="2870931" algn="l"/>
              </a:tabLst>
              <a:defRPr sz="1200">
                <a:solidFill>
                  <a:srgbClr val="000000"/>
                </a:solidFill>
                <a:latin typeface="Arial" charset="0"/>
                <a:cs typeface="Arial" charset="0"/>
              </a:defRPr>
            </a:lvl1pPr>
          </a:lstStyle>
          <a:p>
            <a:pPr>
              <a:defRPr/>
            </a:pPr>
            <a:endParaRPr lang="pl-PL"/>
          </a:p>
        </p:txBody>
      </p:sp>
      <p:sp>
        <p:nvSpPr>
          <p:cNvPr id="4100" name="Rectangle 4">
            <a:extLst>
              <a:ext uri="{FF2B5EF4-FFF2-40B4-BE49-F238E27FC236}">
                <a16:creationId xmlns:a16="http://schemas.microsoft.com/office/drawing/2014/main" id="{BF4431D7-6410-AE6B-838B-BF8EBCA7A1B8}"/>
              </a:ext>
            </a:extLst>
          </p:cNvPr>
          <p:cNvSpPr>
            <a:spLocks noGrp="1" noChangeArrowheads="1"/>
          </p:cNvSpPr>
          <p:nvPr>
            <p:ph type="dt"/>
          </p:nvPr>
        </p:nvSpPr>
        <p:spPr bwMode="auto">
          <a:xfrm>
            <a:off x="3851275" y="0"/>
            <a:ext cx="2941638" cy="493713"/>
          </a:xfrm>
          <a:prstGeom prst="rect">
            <a:avLst/>
          </a:prstGeom>
          <a:noFill/>
          <a:ln w="9525">
            <a:noFill/>
            <a:round/>
            <a:headEnd/>
            <a:tailEnd/>
          </a:ln>
        </p:spPr>
        <p:txBody>
          <a:bodyPr vert="horz" wrap="square" lIns="89237" tIns="46403" rIns="89237" bIns="46403" numCol="1" anchor="t" anchorCtr="0" compatLnSpc="1">
            <a:prstTxWarp prst="textNoShape">
              <a:avLst/>
            </a:prstTxWarp>
          </a:bodyPr>
          <a:lstStyle>
            <a:lvl1pPr algn="r" defTabSz="459792" eaLnBrk="1">
              <a:lnSpc>
                <a:spcPct val="100000"/>
              </a:lnSpc>
              <a:buClr>
                <a:srgbClr val="000000"/>
              </a:buClr>
              <a:buSzPct val="100000"/>
              <a:buFont typeface="Wingdings" pitchFamily="2" charset="2"/>
              <a:buNone/>
              <a:tabLst>
                <a:tab pos="717338" algn="l"/>
                <a:tab pos="1436256" algn="l"/>
                <a:tab pos="2153593" algn="l"/>
                <a:tab pos="2870931" algn="l"/>
              </a:tabLst>
              <a:defRPr sz="1200">
                <a:solidFill>
                  <a:srgbClr val="000000"/>
                </a:solidFill>
                <a:latin typeface="Arial" charset="0"/>
                <a:cs typeface="Arial" charset="0"/>
              </a:defRPr>
            </a:lvl1pPr>
          </a:lstStyle>
          <a:p>
            <a:pPr>
              <a:defRPr/>
            </a:pPr>
            <a:endParaRPr lang="pl-PL"/>
          </a:p>
        </p:txBody>
      </p:sp>
      <p:sp>
        <p:nvSpPr>
          <p:cNvPr id="11270" name="Rectangle 5">
            <a:extLst>
              <a:ext uri="{FF2B5EF4-FFF2-40B4-BE49-F238E27FC236}">
                <a16:creationId xmlns:a16="http://schemas.microsoft.com/office/drawing/2014/main" id="{7E8E2C5D-7D75-A778-B26C-D82C22AA557D}"/>
              </a:ext>
            </a:extLst>
          </p:cNvPr>
          <p:cNvSpPr>
            <a:spLocks noGrp="1" noRot="1" noChangeAspect="1" noChangeArrowheads="1"/>
          </p:cNvSpPr>
          <p:nvPr>
            <p:ph type="sldImg"/>
          </p:nvPr>
        </p:nvSpPr>
        <p:spPr bwMode="auto">
          <a:xfrm>
            <a:off x="111125" y="741363"/>
            <a:ext cx="6572250" cy="3697287"/>
          </a:xfrm>
          <a:prstGeom prst="rect">
            <a:avLst/>
          </a:prstGeom>
          <a:solidFill>
            <a:srgbClr val="FFFFFF"/>
          </a:solidFill>
          <a:ln w="9360">
            <a:solidFill>
              <a:srgbClr val="000000"/>
            </a:solidFill>
            <a:miter lim="800000"/>
            <a:headEnd/>
            <a:tailEnd/>
          </a:ln>
        </p:spPr>
      </p:sp>
      <p:sp>
        <p:nvSpPr>
          <p:cNvPr id="2" name="Rectangle 6">
            <a:extLst>
              <a:ext uri="{FF2B5EF4-FFF2-40B4-BE49-F238E27FC236}">
                <a16:creationId xmlns:a16="http://schemas.microsoft.com/office/drawing/2014/main" id="{2CD6CE1C-BB04-50D7-E82F-EF96A568C8DD}"/>
              </a:ext>
            </a:extLst>
          </p:cNvPr>
          <p:cNvSpPr>
            <a:spLocks noGrp="1" noChangeArrowheads="1"/>
          </p:cNvSpPr>
          <p:nvPr>
            <p:ph type="body"/>
          </p:nvPr>
        </p:nvSpPr>
        <p:spPr bwMode="auto">
          <a:xfrm>
            <a:off x="906463" y="4689475"/>
            <a:ext cx="4979987" cy="4441825"/>
          </a:xfrm>
          <a:prstGeom prst="rect">
            <a:avLst/>
          </a:prstGeom>
          <a:noFill/>
          <a:ln w="9525">
            <a:noFill/>
            <a:round/>
            <a:headEnd/>
            <a:tailEnd/>
          </a:ln>
        </p:spPr>
        <p:txBody>
          <a:bodyPr vert="horz" wrap="square" lIns="89237" tIns="46403" rIns="89237" bIns="46403" numCol="1" anchor="t" anchorCtr="0" compatLnSpc="1">
            <a:prstTxWarp prst="textNoShape">
              <a:avLst/>
            </a:prstTxWarp>
          </a:bodyPr>
          <a:lstStyle/>
          <a:p>
            <a:pPr lvl="0"/>
            <a:endParaRPr lang="pl-PL" noProof="0"/>
          </a:p>
        </p:txBody>
      </p:sp>
      <p:sp>
        <p:nvSpPr>
          <p:cNvPr id="4103" name="Rectangle 7">
            <a:extLst>
              <a:ext uri="{FF2B5EF4-FFF2-40B4-BE49-F238E27FC236}">
                <a16:creationId xmlns:a16="http://schemas.microsoft.com/office/drawing/2014/main" id="{6A811767-AF41-4F5D-E65B-A467FD24061D}"/>
              </a:ext>
            </a:extLst>
          </p:cNvPr>
          <p:cNvSpPr>
            <a:spLocks noGrp="1" noChangeArrowheads="1"/>
          </p:cNvSpPr>
          <p:nvPr>
            <p:ph type="ftr"/>
          </p:nvPr>
        </p:nvSpPr>
        <p:spPr bwMode="auto">
          <a:xfrm>
            <a:off x="0" y="9378950"/>
            <a:ext cx="2943225" cy="493713"/>
          </a:xfrm>
          <a:prstGeom prst="rect">
            <a:avLst/>
          </a:prstGeom>
          <a:noFill/>
          <a:ln w="9525">
            <a:noFill/>
            <a:round/>
            <a:headEnd/>
            <a:tailEnd/>
          </a:ln>
        </p:spPr>
        <p:txBody>
          <a:bodyPr vert="horz" wrap="square" lIns="89237" tIns="46403" rIns="89237" bIns="46403" numCol="1" anchor="b" anchorCtr="0" compatLnSpc="1">
            <a:prstTxWarp prst="textNoShape">
              <a:avLst/>
            </a:prstTxWarp>
          </a:bodyPr>
          <a:lstStyle>
            <a:lvl1pPr defTabSz="459792" eaLnBrk="1">
              <a:lnSpc>
                <a:spcPct val="100000"/>
              </a:lnSpc>
              <a:buClr>
                <a:srgbClr val="000000"/>
              </a:buClr>
              <a:buSzPct val="100000"/>
              <a:buFont typeface="Wingdings" pitchFamily="2" charset="2"/>
              <a:buNone/>
              <a:tabLst>
                <a:tab pos="717338" algn="l"/>
                <a:tab pos="1436256" algn="l"/>
                <a:tab pos="2153593" algn="l"/>
                <a:tab pos="2870931" algn="l"/>
              </a:tabLst>
              <a:defRPr sz="1200">
                <a:solidFill>
                  <a:srgbClr val="000000"/>
                </a:solidFill>
                <a:latin typeface="Arial" charset="0"/>
                <a:cs typeface="Arial" charset="0"/>
              </a:defRPr>
            </a:lvl1pPr>
          </a:lstStyle>
          <a:p>
            <a:pPr>
              <a:defRPr/>
            </a:pPr>
            <a:endParaRPr lang="pl-PL"/>
          </a:p>
        </p:txBody>
      </p:sp>
      <p:sp>
        <p:nvSpPr>
          <p:cNvPr id="4104" name="Rectangle 8">
            <a:extLst>
              <a:ext uri="{FF2B5EF4-FFF2-40B4-BE49-F238E27FC236}">
                <a16:creationId xmlns:a16="http://schemas.microsoft.com/office/drawing/2014/main" id="{D2B0B370-136B-A7D3-3AB9-D770EEFBD139}"/>
              </a:ext>
            </a:extLst>
          </p:cNvPr>
          <p:cNvSpPr>
            <a:spLocks noGrp="1" noChangeArrowheads="1"/>
          </p:cNvSpPr>
          <p:nvPr>
            <p:ph type="sldNum"/>
          </p:nvPr>
        </p:nvSpPr>
        <p:spPr bwMode="auto">
          <a:xfrm>
            <a:off x="3851275" y="9378950"/>
            <a:ext cx="2941638" cy="493713"/>
          </a:xfrm>
          <a:prstGeom prst="rect">
            <a:avLst/>
          </a:prstGeom>
          <a:noFill/>
          <a:ln w="9525">
            <a:noFill/>
            <a:round/>
            <a:headEnd/>
            <a:tailEnd/>
          </a:ln>
        </p:spPr>
        <p:txBody>
          <a:bodyPr vert="horz" wrap="square" lIns="89237" tIns="46403" rIns="89237" bIns="46403" numCol="1" anchor="b" anchorCtr="0" compatLnSpc="1">
            <a:prstTxWarp prst="textNoShape">
              <a:avLst/>
            </a:prstTxWarp>
          </a:bodyPr>
          <a:lstStyle>
            <a:lvl1pPr algn="r" defTabSz="458788" eaLnBrk="1">
              <a:buClr>
                <a:srgbClr val="000000"/>
              </a:buClr>
              <a:buSzPct val="100000"/>
              <a:buFont typeface="Wingdings" panose="05000000000000000000" pitchFamily="2" charset="2"/>
              <a:buNone/>
              <a:tabLst>
                <a:tab pos="715963" algn="l"/>
                <a:tab pos="1435100" algn="l"/>
                <a:tab pos="2152650" algn="l"/>
                <a:tab pos="2870200" algn="l"/>
              </a:tabLst>
              <a:defRPr sz="1200">
                <a:solidFill>
                  <a:srgbClr val="000000"/>
                </a:solidFill>
              </a:defRPr>
            </a:lvl1pPr>
          </a:lstStyle>
          <a:p>
            <a:pPr>
              <a:defRPr/>
            </a:pPr>
            <a:fld id="{E4A29575-15A1-46DE-BBDF-B4C9068DB2A5}" type="slidenum">
              <a:rPr lang="en-GB" altLang="pl-PL"/>
              <a:pPr>
                <a:defRPr/>
              </a:pPr>
              <a:t>‹#›</a:t>
            </a:fld>
            <a:endParaRPr lang="en-GB" altLang="pl-PL"/>
          </a:p>
        </p:txBody>
      </p:sp>
    </p:spTree>
  </p:cSld>
  <p:clrMap bg1="lt1" tx1="dk1" bg2="lt2" tx2="dk2" accent1="accent1" accent2="accent2" accent3="accent3" accent4="accent4" accent5="accent5" accent6="accent6" hlink="hlink" folHlink="folHlink"/>
  <p:notesStyle>
    <a:lvl1pPr algn="l" defTabSz="463550" rtl="0" eaLnBrk="0" fontAlgn="base" hangingPunct="0">
      <a:spcBef>
        <a:spcPct val="30000"/>
      </a:spcBef>
      <a:spcAft>
        <a:spcPct val="0"/>
      </a:spcAft>
      <a:buClr>
        <a:srgbClr val="000000"/>
      </a:buClr>
      <a:buSzPct val="100000"/>
      <a:buFont typeface="Arial" panose="020B0604020202020204" pitchFamily="34" charset="0"/>
      <a:defRPr sz="1200" kern="1200">
        <a:solidFill>
          <a:srgbClr val="000000"/>
        </a:solidFill>
        <a:latin typeface="Arial" charset="0"/>
        <a:ea typeface="+mn-ea"/>
        <a:cs typeface="+mn-cs"/>
      </a:defRPr>
    </a:lvl1pPr>
    <a:lvl2pPr marL="742950" indent="-285750" algn="l" defTabSz="463550" rtl="0" eaLnBrk="0" fontAlgn="base" hangingPunct="0">
      <a:spcBef>
        <a:spcPct val="30000"/>
      </a:spcBef>
      <a:spcAft>
        <a:spcPct val="0"/>
      </a:spcAft>
      <a:buClr>
        <a:srgbClr val="000000"/>
      </a:buClr>
      <a:buSzPct val="100000"/>
      <a:buFont typeface="Arial" panose="020B0604020202020204" pitchFamily="34" charset="0"/>
      <a:defRPr sz="1200" kern="1200">
        <a:solidFill>
          <a:srgbClr val="000000"/>
        </a:solidFill>
        <a:latin typeface="Arial" charset="0"/>
        <a:ea typeface="+mn-ea"/>
        <a:cs typeface="+mn-cs"/>
      </a:defRPr>
    </a:lvl2pPr>
    <a:lvl3pPr marL="1143000" indent="-228600" algn="l" defTabSz="463550" rtl="0" eaLnBrk="0" fontAlgn="base" hangingPunct="0">
      <a:spcBef>
        <a:spcPct val="30000"/>
      </a:spcBef>
      <a:spcAft>
        <a:spcPct val="0"/>
      </a:spcAft>
      <a:buClr>
        <a:srgbClr val="000000"/>
      </a:buClr>
      <a:buSzPct val="100000"/>
      <a:buFont typeface="Arial" panose="020B0604020202020204" pitchFamily="34" charset="0"/>
      <a:defRPr sz="1200" kern="1200">
        <a:solidFill>
          <a:srgbClr val="000000"/>
        </a:solidFill>
        <a:latin typeface="Arial" charset="0"/>
        <a:ea typeface="+mn-ea"/>
        <a:cs typeface="+mn-cs"/>
      </a:defRPr>
    </a:lvl3pPr>
    <a:lvl4pPr marL="1600200" indent="-228600" algn="l" defTabSz="463550" rtl="0" eaLnBrk="0" fontAlgn="base" hangingPunct="0">
      <a:spcBef>
        <a:spcPct val="30000"/>
      </a:spcBef>
      <a:spcAft>
        <a:spcPct val="0"/>
      </a:spcAft>
      <a:buClr>
        <a:srgbClr val="000000"/>
      </a:buClr>
      <a:buSzPct val="100000"/>
      <a:buFont typeface="Arial" panose="020B0604020202020204" pitchFamily="34" charset="0"/>
      <a:defRPr sz="1200" kern="1200">
        <a:solidFill>
          <a:srgbClr val="000000"/>
        </a:solidFill>
        <a:latin typeface="Arial" charset="0"/>
        <a:ea typeface="+mn-ea"/>
        <a:cs typeface="+mn-cs"/>
      </a:defRPr>
    </a:lvl4pPr>
    <a:lvl5pPr marL="2057400" indent="-228600" algn="l" defTabSz="463550" rtl="0" eaLnBrk="0" fontAlgn="base" hangingPunct="0">
      <a:spcBef>
        <a:spcPct val="30000"/>
      </a:spcBef>
      <a:spcAft>
        <a:spcPct val="0"/>
      </a:spcAft>
      <a:buClr>
        <a:srgbClr val="000000"/>
      </a:buClr>
      <a:buSzPct val="100000"/>
      <a:buFont typeface="Arial" panose="020B0604020202020204" pitchFamily="34" charset="0"/>
      <a:defRPr sz="1200" kern="1200">
        <a:solidFill>
          <a:srgbClr val="000000"/>
        </a:solidFill>
        <a:latin typeface="Arial" charset="0"/>
        <a:ea typeface="+mn-ea"/>
        <a:cs typeface="+mn-cs"/>
      </a:defRPr>
    </a:lvl5pPr>
    <a:lvl6pPr marL="2366010" algn="l" defTabSz="946404" rtl="0" eaLnBrk="1" latinLnBrk="0" hangingPunct="1">
      <a:defRPr sz="1200" kern="1200">
        <a:solidFill>
          <a:schemeClr val="tx1"/>
        </a:solidFill>
        <a:latin typeface="+mn-lt"/>
        <a:ea typeface="+mn-ea"/>
        <a:cs typeface="+mn-cs"/>
      </a:defRPr>
    </a:lvl6pPr>
    <a:lvl7pPr marL="2839212" algn="l" defTabSz="946404" rtl="0" eaLnBrk="1" latinLnBrk="0" hangingPunct="1">
      <a:defRPr sz="1200" kern="1200">
        <a:solidFill>
          <a:schemeClr val="tx1"/>
        </a:solidFill>
        <a:latin typeface="+mn-lt"/>
        <a:ea typeface="+mn-ea"/>
        <a:cs typeface="+mn-cs"/>
      </a:defRPr>
    </a:lvl7pPr>
    <a:lvl8pPr marL="3312414" algn="l" defTabSz="946404" rtl="0" eaLnBrk="1" latinLnBrk="0" hangingPunct="1">
      <a:defRPr sz="1200" kern="1200">
        <a:solidFill>
          <a:schemeClr val="tx1"/>
        </a:solidFill>
        <a:latin typeface="+mn-lt"/>
        <a:ea typeface="+mn-ea"/>
        <a:cs typeface="+mn-cs"/>
      </a:defRPr>
    </a:lvl8pPr>
    <a:lvl9pPr marL="3785616" algn="l" defTabSz="94640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a:extLst>
              <a:ext uri="{FF2B5EF4-FFF2-40B4-BE49-F238E27FC236}">
                <a16:creationId xmlns:a16="http://schemas.microsoft.com/office/drawing/2014/main" id="{75A11DCD-7689-60F2-2D66-9817A4BDAA75}"/>
              </a:ext>
            </a:extLst>
          </p:cNvPr>
          <p:cNvSpPr>
            <a:spLocks noGrp="1" noRot="1" noChangeAspect="1" noChangeArrowheads="1" noTextEdit="1"/>
          </p:cNvSpPr>
          <p:nvPr>
            <p:ph type="sldImg"/>
          </p:nvPr>
        </p:nvSpPr>
        <p:spPr>
          <a:ln/>
        </p:spPr>
      </p:sp>
      <p:sp>
        <p:nvSpPr>
          <p:cNvPr id="29699" name="Symbol zastępczy notatek 2">
            <a:extLst>
              <a:ext uri="{FF2B5EF4-FFF2-40B4-BE49-F238E27FC236}">
                <a16:creationId xmlns:a16="http://schemas.microsoft.com/office/drawing/2014/main" id="{621A814F-2965-F0AA-D74F-2B63ADB6BC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latin typeface="Arial" panose="020B0604020202020204" pitchFamily="34" charset="0"/>
            </a:endParaRPr>
          </a:p>
        </p:txBody>
      </p:sp>
      <p:sp>
        <p:nvSpPr>
          <p:cNvPr id="29700" name="Symbol zastępczy numeru slajdu 3">
            <a:extLst>
              <a:ext uri="{FF2B5EF4-FFF2-40B4-BE49-F238E27FC236}">
                <a16:creationId xmlns:a16="http://schemas.microsoft.com/office/drawing/2014/main" id="{0B4BCB2D-86A2-E5DF-1A05-9F6BD785F3C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8788">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1pPr>
            <a:lvl2pPr defTabSz="458788">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2pPr>
            <a:lvl3pPr defTabSz="458788">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3pPr>
            <a:lvl4pPr defTabSz="458788">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4pPr>
            <a:lvl5pPr defTabSz="458788">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5pPr>
            <a:lvl6pPr marL="2349500" indent="-63500" defTabSz="458788" eaLnBrk="0" fontAlgn="base" hangingPunct="0">
              <a:spcBef>
                <a:spcPct val="0"/>
              </a:spcBef>
              <a:spcAft>
                <a:spcPct val="0"/>
              </a:spcAft>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6pPr>
            <a:lvl7pPr marL="2806700" indent="-63500" defTabSz="458788" eaLnBrk="0" fontAlgn="base" hangingPunct="0">
              <a:spcBef>
                <a:spcPct val="0"/>
              </a:spcBef>
              <a:spcAft>
                <a:spcPct val="0"/>
              </a:spcAft>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7pPr>
            <a:lvl8pPr marL="3263900" indent="-63500" defTabSz="458788" eaLnBrk="0" fontAlgn="base" hangingPunct="0">
              <a:spcBef>
                <a:spcPct val="0"/>
              </a:spcBef>
              <a:spcAft>
                <a:spcPct val="0"/>
              </a:spcAft>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8pPr>
            <a:lvl9pPr marL="3721100" indent="-63500" defTabSz="458788" eaLnBrk="0" fontAlgn="base" hangingPunct="0">
              <a:spcBef>
                <a:spcPct val="0"/>
              </a:spcBef>
              <a:spcAft>
                <a:spcPct val="0"/>
              </a:spcAft>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9pPr>
          </a:lstStyle>
          <a:p>
            <a:fld id="{BA9F6EBF-07F9-4F34-8A09-100EFFAC1C76}" type="slidenum">
              <a:rPr lang="en-GB" altLang="pl-PL" smtClean="0">
                <a:solidFill>
                  <a:srgbClr val="000000"/>
                </a:solidFill>
              </a:rPr>
              <a:pPr/>
              <a:t>16</a:t>
            </a:fld>
            <a:endParaRPr lang="en-GB" altLang="pl-PL">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obrazu slajdu 1">
            <a:extLst>
              <a:ext uri="{FF2B5EF4-FFF2-40B4-BE49-F238E27FC236}">
                <a16:creationId xmlns:a16="http://schemas.microsoft.com/office/drawing/2014/main" id="{F9263187-B43F-51E3-F335-BF223D0E2617}"/>
              </a:ext>
            </a:extLst>
          </p:cNvPr>
          <p:cNvSpPr>
            <a:spLocks noGrp="1" noRot="1" noChangeAspect="1" noChangeArrowheads="1" noTextEdit="1"/>
          </p:cNvSpPr>
          <p:nvPr>
            <p:ph type="sldImg"/>
          </p:nvPr>
        </p:nvSpPr>
        <p:spPr>
          <a:ln/>
        </p:spPr>
      </p:sp>
      <p:sp>
        <p:nvSpPr>
          <p:cNvPr id="31747" name="Symbol zastępczy notatek 2">
            <a:extLst>
              <a:ext uri="{FF2B5EF4-FFF2-40B4-BE49-F238E27FC236}">
                <a16:creationId xmlns:a16="http://schemas.microsoft.com/office/drawing/2014/main" id="{0C777282-D79B-89BB-367D-DC61491565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latin typeface="Arial" panose="020B0604020202020204" pitchFamily="34" charset="0"/>
            </a:endParaRPr>
          </a:p>
        </p:txBody>
      </p:sp>
      <p:sp>
        <p:nvSpPr>
          <p:cNvPr id="31748" name="Symbol zastępczy numeru slajdu 3">
            <a:extLst>
              <a:ext uri="{FF2B5EF4-FFF2-40B4-BE49-F238E27FC236}">
                <a16:creationId xmlns:a16="http://schemas.microsoft.com/office/drawing/2014/main" id="{C623AA36-5D3C-1EBF-661D-5483E49CDFF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8788">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1pPr>
            <a:lvl2pPr defTabSz="458788">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2pPr>
            <a:lvl3pPr defTabSz="458788">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3pPr>
            <a:lvl4pPr defTabSz="458788">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4pPr>
            <a:lvl5pPr defTabSz="458788">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5pPr>
            <a:lvl6pPr marL="2349500" indent="-63500" defTabSz="458788" eaLnBrk="0" fontAlgn="base" hangingPunct="0">
              <a:spcBef>
                <a:spcPct val="0"/>
              </a:spcBef>
              <a:spcAft>
                <a:spcPct val="0"/>
              </a:spcAft>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6pPr>
            <a:lvl7pPr marL="2806700" indent="-63500" defTabSz="458788" eaLnBrk="0" fontAlgn="base" hangingPunct="0">
              <a:spcBef>
                <a:spcPct val="0"/>
              </a:spcBef>
              <a:spcAft>
                <a:spcPct val="0"/>
              </a:spcAft>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7pPr>
            <a:lvl8pPr marL="3263900" indent="-63500" defTabSz="458788" eaLnBrk="0" fontAlgn="base" hangingPunct="0">
              <a:spcBef>
                <a:spcPct val="0"/>
              </a:spcBef>
              <a:spcAft>
                <a:spcPct val="0"/>
              </a:spcAft>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8pPr>
            <a:lvl9pPr marL="3721100" indent="-63500" defTabSz="458788" eaLnBrk="0" fontAlgn="base" hangingPunct="0">
              <a:spcBef>
                <a:spcPct val="0"/>
              </a:spcBef>
              <a:spcAft>
                <a:spcPct val="0"/>
              </a:spcAft>
              <a:tabLst>
                <a:tab pos="715963" algn="l"/>
                <a:tab pos="1435100" algn="l"/>
                <a:tab pos="2152650" algn="l"/>
                <a:tab pos="2870200" algn="l"/>
              </a:tabLst>
              <a:defRPr>
                <a:solidFill>
                  <a:schemeClr val="accent2"/>
                </a:solidFill>
                <a:latin typeface="Arial" panose="020B0604020202020204" pitchFamily="34" charset="0"/>
                <a:cs typeface="Arial" panose="020B0604020202020204" pitchFamily="34" charset="0"/>
              </a:defRPr>
            </a:lvl9pPr>
          </a:lstStyle>
          <a:p>
            <a:fld id="{B46F5D1B-BD14-4098-BEAA-C2A8E7A09AC5}" type="slidenum">
              <a:rPr lang="en-GB" altLang="pl-PL" smtClean="0">
                <a:solidFill>
                  <a:srgbClr val="000000"/>
                </a:solidFill>
              </a:rPr>
              <a:pPr/>
              <a:t>17</a:t>
            </a:fld>
            <a:endParaRPr lang="en-GB" altLang="pl-PL">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kolumna szeroka, białe tło">
    <p:spTree>
      <p:nvGrpSpPr>
        <p:cNvPr id="1" name=""/>
        <p:cNvGrpSpPr/>
        <p:nvPr/>
      </p:nvGrpSpPr>
      <p:grpSpPr>
        <a:xfrm>
          <a:off x="0" y="0"/>
          <a:ext cx="0" cy="0"/>
          <a:chOff x="0" y="0"/>
          <a:chExt cx="0" cy="0"/>
        </a:xfrm>
      </p:grpSpPr>
      <p:sp>
        <p:nvSpPr>
          <p:cNvPr id="2" name="Prostokąt 1" descr="&quot;&quot;">
            <a:extLst>
              <a:ext uri="{FF2B5EF4-FFF2-40B4-BE49-F238E27FC236}">
                <a16:creationId xmlns:a16="http://schemas.microsoft.com/office/drawing/2014/main" id="{3D8E8EBF-AB7C-1629-3239-806716AA3FF4}"/>
              </a:ext>
            </a:extLst>
          </p:cNvPr>
          <p:cNvSpPr>
            <a:spLocks noChangeArrowheads="1"/>
          </p:cNvSpPr>
          <p:nvPr userDrawn="1"/>
        </p:nvSpPr>
        <p:spPr bwMode="auto">
          <a:xfrm>
            <a:off x="0" y="0"/>
            <a:ext cx="214313" cy="6858000"/>
          </a:xfrm>
          <a:prstGeom prst="rect">
            <a:avLst/>
          </a:prstGeom>
          <a:solidFill>
            <a:srgbClr val="5AB9C3"/>
          </a:soli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pic>
        <p:nvPicPr>
          <p:cNvPr id="3" name="Obraz 4">
            <a:extLst>
              <a:ext uri="{FF2B5EF4-FFF2-40B4-BE49-F238E27FC236}">
                <a16:creationId xmlns:a16="http://schemas.microsoft.com/office/drawing/2014/main" id="{F4D7B8A8-980F-BA5B-839F-619E83C76835}"/>
              </a:ext>
              <a:ext uri="{C183D7F6-B498-43B3-948B-1728B52AA6E4}">
                <adec:decorative xmlns:adec="http://schemas.microsoft.com/office/drawing/2017/decorative" val="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28625" y="188913"/>
            <a:ext cx="1677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4">
            <a:extLst>
              <a:ext uri="{FF2B5EF4-FFF2-40B4-BE49-F238E27FC236}">
                <a16:creationId xmlns:a16="http://schemas.microsoft.com/office/drawing/2014/main" id="{49A2EB87-18CA-980C-F149-6EF47151DC8B}"/>
              </a:ext>
              <a:ext uri="{C183D7F6-B498-43B3-948B-1728B52AA6E4}">
                <adec:decorative xmlns:adec="http://schemas.microsoft.com/office/drawing/2017/decorative" val="1"/>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9902825" y="6642100"/>
            <a:ext cx="18557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ytuł 6"/>
          <p:cNvSpPr>
            <a:spLocks noGrp="1"/>
          </p:cNvSpPr>
          <p:nvPr>
            <p:ph type="title"/>
          </p:nvPr>
        </p:nvSpPr>
        <p:spPr>
          <a:xfrm>
            <a:off x="3354703" y="215999"/>
            <a:ext cx="8406768" cy="575792"/>
          </a:xfrm>
          <a:prstGeom prst="rect">
            <a:avLst/>
          </a:prstGeom>
        </p:spPr>
        <p:txBody>
          <a:bodyPr lIns="0" tIns="0" rIns="0" bIns="0" anchor="ctr" anchorCtr="0"/>
          <a:lstStyle>
            <a:lvl1pPr marL="0" indent="0" algn="r">
              <a:buClr>
                <a:srgbClr val="5AB9C3"/>
              </a:buClr>
              <a:buFont typeface="Wingdings" panose="05000000000000000000" pitchFamily="2" charset="2"/>
              <a:buNone/>
              <a:defRPr b="1" u="none" baseline="0">
                <a:solidFill>
                  <a:srgbClr val="202841"/>
                </a:solidFill>
                <a:uFill>
                  <a:solidFill>
                    <a:srgbClr val="FAE14B"/>
                  </a:solidFill>
                </a:uFill>
                <a:latin typeface="Poppins" panose="00000500000000000000" pitchFamily="2" charset="-18"/>
                <a:cs typeface="Poppins" panose="00000500000000000000" pitchFamily="2" charset="-18"/>
              </a:defRPr>
            </a:lvl1pPr>
          </a:lstStyle>
          <a:p>
            <a:r>
              <a:rPr lang="pl-PL" dirty="0"/>
              <a:t>Kliknij, aby edytować styl</a:t>
            </a:r>
          </a:p>
        </p:txBody>
      </p:sp>
      <p:sp>
        <p:nvSpPr>
          <p:cNvPr id="12" name="Symbol zastępczy zawartości 2"/>
          <p:cNvSpPr>
            <a:spLocks noGrp="1"/>
          </p:cNvSpPr>
          <p:nvPr>
            <p:ph idx="1"/>
          </p:nvPr>
        </p:nvSpPr>
        <p:spPr>
          <a:xfrm>
            <a:off x="431400" y="1224000"/>
            <a:ext cx="11329200" cy="5310000"/>
          </a:xfrm>
        </p:spPr>
        <p:txBody>
          <a:bodyPr/>
          <a:lstStyle>
            <a:lvl1pPr marL="0" indent="0" algn="l">
              <a:spcBef>
                <a:spcPts val="1800"/>
              </a:spcBef>
              <a:spcAft>
                <a:spcPts val="0"/>
              </a:spcAft>
              <a:defRPr sz="2000" b="0" i="0">
                <a:solidFill>
                  <a:srgbClr val="202841"/>
                </a:solidFill>
                <a:latin typeface="Poppins" panose="00000500000000000000" pitchFamily="2" charset="-18"/>
                <a:cs typeface="Poppins" panose="00000500000000000000" pitchFamily="2" charset="-18"/>
              </a:defRPr>
            </a:lvl1pPr>
            <a:lvl2pPr marL="0" indent="0" algn="l">
              <a:spcBef>
                <a:spcPts val="1200"/>
              </a:spcBef>
              <a:spcAft>
                <a:spcPts val="0"/>
              </a:spcAft>
              <a:buFont typeface="Calibri" pitchFamily="34" charset="0"/>
              <a:buNone/>
              <a:defRPr sz="1800" i="0">
                <a:solidFill>
                  <a:srgbClr val="202841"/>
                </a:solidFill>
                <a:latin typeface="Poppins" panose="00000500000000000000" pitchFamily="2" charset="-18"/>
                <a:cs typeface="Poppins" panose="00000500000000000000" pitchFamily="2" charset="-18"/>
              </a:defRPr>
            </a:lvl2pPr>
            <a:lvl3pPr marL="357188" indent="-174625" algn="l">
              <a:spcBef>
                <a:spcPts val="600"/>
              </a:spcBef>
              <a:spcAft>
                <a:spcPts val="0"/>
              </a:spcAft>
              <a:buClr>
                <a:srgbClr val="5AB9C3"/>
              </a:buClr>
              <a:buSzPct val="9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3pPr>
            <a:lvl4pPr marL="628650" indent="-184150" algn="l">
              <a:spcBef>
                <a:spcPts val="600"/>
              </a:spcBef>
              <a:spcAft>
                <a:spcPts val="0"/>
              </a:spcAft>
              <a:buClr>
                <a:srgbClr val="5AB9C3"/>
              </a:buClr>
              <a:buSzPct val="8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4pPr>
            <a:lvl5pPr marL="898525" indent="-182563" algn="l">
              <a:spcBef>
                <a:spcPts val="600"/>
              </a:spcBef>
              <a:spcAft>
                <a:spcPts val="0"/>
              </a:spcAft>
              <a:buClr>
                <a:srgbClr val="5AB9C3"/>
              </a:buClr>
              <a:buSzPct val="7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8742176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 kolumna szeroka, kolorowe tło">
    <p:spTree>
      <p:nvGrpSpPr>
        <p:cNvPr id="1" name=""/>
        <p:cNvGrpSpPr/>
        <p:nvPr/>
      </p:nvGrpSpPr>
      <p:grpSpPr>
        <a:xfrm>
          <a:off x="0" y="0"/>
          <a:ext cx="0" cy="0"/>
          <a:chOff x="0" y="0"/>
          <a:chExt cx="0" cy="0"/>
        </a:xfrm>
      </p:grpSpPr>
      <p:sp>
        <p:nvSpPr>
          <p:cNvPr id="2" name="Prostokąt 1" descr="&quot;&quot;">
            <a:extLst>
              <a:ext uri="{FF2B5EF4-FFF2-40B4-BE49-F238E27FC236}">
                <a16:creationId xmlns:a16="http://schemas.microsoft.com/office/drawing/2014/main" id="{08823C73-130E-7DEE-5EEF-C812123A8FA2}"/>
              </a:ext>
            </a:extLst>
          </p:cNvPr>
          <p:cNvSpPr>
            <a:spLocks noChangeArrowheads="1"/>
          </p:cNvSpPr>
          <p:nvPr userDrawn="1"/>
        </p:nvSpPr>
        <p:spPr bwMode="auto">
          <a:xfrm>
            <a:off x="0" y="0"/>
            <a:ext cx="214313" cy="6858000"/>
          </a:xfrm>
          <a:prstGeom prst="rect">
            <a:avLst/>
          </a:prstGeom>
          <a:solidFill>
            <a:srgbClr val="5AB9C3"/>
          </a:soli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sp>
        <p:nvSpPr>
          <p:cNvPr id="3" name="Prostokąt 2">
            <a:extLst>
              <a:ext uri="{FF2B5EF4-FFF2-40B4-BE49-F238E27FC236}">
                <a16:creationId xmlns:a16="http://schemas.microsoft.com/office/drawing/2014/main" id="{C4EF911C-825D-6547-9F4E-0943113F4991}"/>
              </a:ext>
            </a:extLst>
          </p:cNvPr>
          <p:cNvSpPr>
            <a:spLocks noChangeArrowheads="1"/>
          </p:cNvSpPr>
          <p:nvPr userDrawn="1"/>
        </p:nvSpPr>
        <p:spPr bwMode="auto">
          <a:xfrm flipH="1">
            <a:off x="0" y="981075"/>
            <a:ext cx="12192000" cy="5876925"/>
          </a:xfrm>
          <a:prstGeom prst="rect">
            <a:avLst/>
          </a:prstGeom>
          <a:gradFill>
            <a:gsLst>
              <a:gs pos="0">
                <a:srgbClr val="283C78"/>
              </a:gs>
              <a:gs pos="50000">
                <a:srgbClr val="281464"/>
              </a:gs>
              <a:gs pos="100000">
                <a:srgbClr val="3C3C8C"/>
              </a:gs>
            </a:gsLst>
            <a:path path="circle">
              <a:fillToRect l="100000" t="100000"/>
            </a:path>
          </a:gra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pic>
        <p:nvPicPr>
          <p:cNvPr id="4" name="Obraz 3">
            <a:extLst>
              <a:ext uri="{FF2B5EF4-FFF2-40B4-BE49-F238E27FC236}">
                <a16:creationId xmlns:a16="http://schemas.microsoft.com/office/drawing/2014/main" id="{896EA6D1-2BA7-B3D0-FCAD-22D19265B3AB}"/>
              </a:ext>
              <a:ext uri="{C183D7F6-B498-43B3-948B-1728B52AA6E4}">
                <adec:decorative xmlns:adec="http://schemas.microsoft.com/office/drawing/2017/decorative" val="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28625" y="188913"/>
            <a:ext cx="1677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6">
            <a:extLst>
              <a:ext uri="{FF2B5EF4-FFF2-40B4-BE49-F238E27FC236}">
                <a16:creationId xmlns:a16="http://schemas.microsoft.com/office/drawing/2014/main" id="{8628F2BA-9E4A-DB5E-622F-E8CC88ABC228}"/>
              </a:ext>
              <a:ext uri="{C183D7F6-B498-43B3-948B-1728B52AA6E4}">
                <adec:decorative xmlns:adec="http://schemas.microsoft.com/office/drawing/2017/decorative" val="1"/>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9902825" y="6642100"/>
            <a:ext cx="18557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ytuł 6"/>
          <p:cNvSpPr>
            <a:spLocks noGrp="1"/>
          </p:cNvSpPr>
          <p:nvPr>
            <p:ph type="title"/>
          </p:nvPr>
        </p:nvSpPr>
        <p:spPr>
          <a:xfrm>
            <a:off x="3354703" y="215999"/>
            <a:ext cx="8406768" cy="575792"/>
          </a:xfrm>
          <a:prstGeom prst="rect">
            <a:avLst/>
          </a:prstGeom>
        </p:spPr>
        <p:txBody>
          <a:bodyPr lIns="0" tIns="0" rIns="0" bIns="0" anchor="ctr" anchorCtr="0"/>
          <a:lstStyle>
            <a:lvl1pPr marL="0" indent="0" algn="r">
              <a:buClr>
                <a:srgbClr val="5AB9C3"/>
              </a:buClr>
              <a:buFont typeface="Wingdings" panose="05000000000000000000" pitchFamily="2" charset="2"/>
              <a:buNone/>
              <a:defRPr b="1" u="none" baseline="0">
                <a:solidFill>
                  <a:srgbClr val="202841"/>
                </a:solidFill>
                <a:uFill>
                  <a:solidFill>
                    <a:srgbClr val="FAE14B"/>
                  </a:solidFill>
                </a:uFill>
                <a:latin typeface="Poppins" panose="00000500000000000000" pitchFamily="2" charset="-18"/>
                <a:cs typeface="Poppins" panose="00000500000000000000" pitchFamily="2" charset="-18"/>
              </a:defRPr>
            </a:lvl1pPr>
          </a:lstStyle>
          <a:p>
            <a:r>
              <a:rPr lang="pl-PL" dirty="0"/>
              <a:t>Kliknij, aby edytować styl</a:t>
            </a:r>
          </a:p>
        </p:txBody>
      </p:sp>
      <p:sp>
        <p:nvSpPr>
          <p:cNvPr id="12" name="Symbol zastępczy zawartości 2"/>
          <p:cNvSpPr>
            <a:spLocks noGrp="1"/>
          </p:cNvSpPr>
          <p:nvPr>
            <p:ph idx="1"/>
          </p:nvPr>
        </p:nvSpPr>
        <p:spPr>
          <a:xfrm>
            <a:off x="431400" y="1224000"/>
            <a:ext cx="11329200" cy="5310000"/>
          </a:xfrm>
        </p:spPr>
        <p:txBody>
          <a:bodyPr/>
          <a:lstStyle>
            <a:lvl1pPr marL="0" indent="0" algn="l">
              <a:spcBef>
                <a:spcPts val="1800"/>
              </a:spcBef>
              <a:spcAft>
                <a:spcPts val="0"/>
              </a:spcAft>
              <a:defRPr sz="2000" b="0" i="0">
                <a:solidFill>
                  <a:schemeClr val="bg1"/>
                </a:solidFill>
                <a:latin typeface="Poppins" panose="00000500000000000000" pitchFamily="2" charset="-18"/>
                <a:cs typeface="Poppins" panose="00000500000000000000" pitchFamily="2" charset="-18"/>
              </a:defRPr>
            </a:lvl1pPr>
            <a:lvl2pPr marL="0" indent="0" algn="l">
              <a:spcBef>
                <a:spcPts val="1200"/>
              </a:spcBef>
              <a:spcAft>
                <a:spcPts val="0"/>
              </a:spcAft>
              <a:buFont typeface="Calibri" pitchFamily="34" charset="0"/>
              <a:buNone/>
              <a:defRPr sz="1800" i="0">
                <a:solidFill>
                  <a:schemeClr val="bg1"/>
                </a:solidFill>
                <a:latin typeface="Poppins" panose="00000500000000000000" pitchFamily="2" charset="-18"/>
                <a:cs typeface="Poppins" panose="00000500000000000000" pitchFamily="2" charset="-18"/>
              </a:defRPr>
            </a:lvl2pPr>
            <a:lvl3pPr marL="357188" indent="-174625" algn="l">
              <a:spcBef>
                <a:spcPts val="600"/>
              </a:spcBef>
              <a:spcAft>
                <a:spcPts val="0"/>
              </a:spcAft>
              <a:buClr>
                <a:schemeClr val="bg1"/>
              </a:buClr>
              <a:buSzPct val="90000"/>
              <a:buFont typeface="Wingdings" panose="05000000000000000000" pitchFamily="2" charset="2"/>
              <a:buChar char="§"/>
              <a:defRPr sz="1800" i="0">
                <a:solidFill>
                  <a:schemeClr val="bg1"/>
                </a:solidFill>
                <a:latin typeface="Poppins" panose="00000500000000000000" pitchFamily="2" charset="-18"/>
                <a:cs typeface="Poppins" panose="00000500000000000000" pitchFamily="2" charset="-18"/>
              </a:defRPr>
            </a:lvl3pPr>
            <a:lvl4pPr marL="628650" indent="-184150" algn="l">
              <a:spcBef>
                <a:spcPts val="600"/>
              </a:spcBef>
              <a:spcAft>
                <a:spcPts val="0"/>
              </a:spcAft>
              <a:buClr>
                <a:schemeClr val="bg1"/>
              </a:buClr>
              <a:buSzPct val="80000"/>
              <a:buFont typeface="Wingdings" panose="05000000000000000000" pitchFamily="2" charset="2"/>
              <a:buChar char="§"/>
              <a:defRPr sz="1800" i="0">
                <a:solidFill>
                  <a:schemeClr val="bg1"/>
                </a:solidFill>
                <a:latin typeface="Poppins" panose="00000500000000000000" pitchFamily="2" charset="-18"/>
                <a:cs typeface="Poppins" panose="00000500000000000000" pitchFamily="2" charset="-18"/>
              </a:defRPr>
            </a:lvl4pPr>
            <a:lvl5pPr marL="898525" indent="-182563" algn="l">
              <a:spcBef>
                <a:spcPts val="600"/>
              </a:spcBef>
              <a:spcAft>
                <a:spcPts val="0"/>
              </a:spcAft>
              <a:buClr>
                <a:schemeClr val="bg1"/>
              </a:buClr>
              <a:buSzPct val="70000"/>
              <a:buFont typeface="Wingdings" panose="05000000000000000000" pitchFamily="2" charset="2"/>
              <a:buChar char="§"/>
              <a:defRPr sz="1800" i="0">
                <a:solidFill>
                  <a:schemeClr val="bg1"/>
                </a:solidFill>
                <a:latin typeface="Poppins" panose="00000500000000000000" pitchFamily="2" charset="-18"/>
                <a:cs typeface="Poppins" panose="00000500000000000000" pitchFamily="2"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20779019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kolumny, białe tło">
    <p:spTree>
      <p:nvGrpSpPr>
        <p:cNvPr id="1" name=""/>
        <p:cNvGrpSpPr/>
        <p:nvPr/>
      </p:nvGrpSpPr>
      <p:grpSpPr>
        <a:xfrm>
          <a:off x="0" y="0"/>
          <a:ext cx="0" cy="0"/>
          <a:chOff x="0" y="0"/>
          <a:chExt cx="0" cy="0"/>
        </a:xfrm>
      </p:grpSpPr>
      <p:sp>
        <p:nvSpPr>
          <p:cNvPr id="3" name="Prostokąt 2" descr="&quot;&quot;">
            <a:extLst>
              <a:ext uri="{FF2B5EF4-FFF2-40B4-BE49-F238E27FC236}">
                <a16:creationId xmlns:a16="http://schemas.microsoft.com/office/drawing/2014/main" id="{0A32F608-2064-CA6A-FFB0-EC8D95768212}"/>
              </a:ext>
            </a:extLst>
          </p:cNvPr>
          <p:cNvSpPr>
            <a:spLocks noChangeArrowheads="1"/>
          </p:cNvSpPr>
          <p:nvPr userDrawn="1"/>
        </p:nvSpPr>
        <p:spPr bwMode="auto">
          <a:xfrm>
            <a:off x="0" y="0"/>
            <a:ext cx="214313" cy="6858000"/>
          </a:xfrm>
          <a:prstGeom prst="rect">
            <a:avLst/>
          </a:prstGeom>
          <a:solidFill>
            <a:srgbClr val="5AB9C3"/>
          </a:soli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pic>
        <p:nvPicPr>
          <p:cNvPr id="4" name="Obraz 3">
            <a:extLst>
              <a:ext uri="{FF2B5EF4-FFF2-40B4-BE49-F238E27FC236}">
                <a16:creationId xmlns:a16="http://schemas.microsoft.com/office/drawing/2014/main" id="{756A35D8-EEE2-851B-C05E-3084E856A7F9}"/>
              </a:ext>
              <a:ext uri="{C183D7F6-B498-43B3-948B-1728B52AA6E4}">
                <adec:decorative xmlns:adec="http://schemas.microsoft.com/office/drawing/2017/decorative" val="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28625" y="188913"/>
            <a:ext cx="1677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1">
            <a:extLst>
              <a:ext uri="{FF2B5EF4-FFF2-40B4-BE49-F238E27FC236}">
                <a16:creationId xmlns:a16="http://schemas.microsoft.com/office/drawing/2014/main" id="{BAB67E8A-AB22-3D27-B1DD-AAF57B6EE922}"/>
              </a:ext>
              <a:ext uri="{C183D7F6-B498-43B3-948B-1728B52AA6E4}">
                <adec:decorative xmlns:adec="http://schemas.microsoft.com/office/drawing/2017/decorative" val="1"/>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9902825" y="6642100"/>
            <a:ext cx="18557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ytuł 6"/>
          <p:cNvSpPr>
            <a:spLocks noGrp="1"/>
          </p:cNvSpPr>
          <p:nvPr>
            <p:ph type="title"/>
          </p:nvPr>
        </p:nvSpPr>
        <p:spPr>
          <a:xfrm>
            <a:off x="3352191" y="215999"/>
            <a:ext cx="8409279" cy="575792"/>
          </a:xfrm>
          <a:prstGeom prst="rect">
            <a:avLst/>
          </a:prstGeom>
        </p:spPr>
        <p:txBody>
          <a:bodyPr lIns="0" tIns="0" rIns="0" bIns="0" anchor="ctr" anchorCtr="0"/>
          <a:lstStyle>
            <a:lvl1pPr marL="0" indent="0" algn="r">
              <a:buClr>
                <a:srgbClr val="5AB9C3"/>
              </a:buClr>
              <a:buFont typeface="Wingdings" panose="05000000000000000000" pitchFamily="2" charset="2"/>
              <a:buNone/>
              <a:defRPr b="1" u="none" spc="0" baseline="0">
                <a:solidFill>
                  <a:srgbClr val="202841"/>
                </a:solidFill>
                <a:uFill>
                  <a:solidFill>
                    <a:srgbClr val="FAE14B"/>
                  </a:solidFill>
                </a:uFill>
                <a:latin typeface="Poppins" panose="00000500000000000000" pitchFamily="2" charset="-18"/>
                <a:cs typeface="Poppins" panose="00000500000000000000" pitchFamily="2" charset="-18"/>
                <a:sym typeface="Wingdings" panose="05000000000000000000" pitchFamily="2" charset="2"/>
              </a:defRPr>
            </a:lvl1pPr>
          </a:lstStyle>
          <a:p>
            <a:r>
              <a:rPr lang="pl-PL" dirty="0"/>
              <a:t>Kliknij, aby edytować styl</a:t>
            </a:r>
          </a:p>
        </p:txBody>
      </p:sp>
      <p:sp>
        <p:nvSpPr>
          <p:cNvPr id="12" name="Symbol zastępczy zawartości 2"/>
          <p:cNvSpPr>
            <a:spLocks noGrp="1"/>
          </p:cNvSpPr>
          <p:nvPr>
            <p:ph idx="1"/>
          </p:nvPr>
        </p:nvSpPr>
        <p:spPr>
          <a:xfrm>
            <a:off x="431400" y="1224000"/>
            <a:ext cx="5446800" cy="5310000"/>
          </a:xfrm>
        </p:spPr>
        <p:txBody>
          <a:bodyPr/>
          <a:lstStyle>
            <a:lvl1pPr marL="0" indent="0" algn="l">
              <a:spcBef>
                <a:spcPts val="1800"/>
              </a:spcBef>
              <a:spcAft>
                <a:spcPts val="0"/>
              </a:spcAft>
              <a:defRPr sz="2000" b="0" i="0">
                <a:solidFill>
                  <a:srgbClr val="202841"/>
                </a:solidFill>
                <a:latin typeface="Poppins" panose="00000500000000000000" pitchFamily="2" charset="-18"/>
                <a:cs typeface="Poppins" panose="00000500000000000000" pitchFamily="2" charset="-18"/>
              </a:defRPr>
            </a:lvl1pPr>
            <a:lvl2pPr marL="0" indent="0" algn="l">
              <a:spcBef>
                <a:spcPts val="1200"/>
              </a:spcBef>
              <a:spcAft>
                <a:spcPts val="0"/>
              </a:spcAft>
              <a:buFont typeface="Calibri" pitchFamily="34" charset="0"/>
              <a:buNone/>
              <a:defRPr sz="1800" i="0">
                <a:solidFill>
                  <a:srgbClr val="202841"/>
                </a:solidFill>
                <a:latin typeface="Poppins" panose="00000500000000000000" pitchFamily="2" charset="-18"/>
                <a:cs typeface="Poppins" panose="00000500000000000000" pitchFamily="2" charset="-18"/>
              </a:defRPr>
            </a:lvl2pPr>
            <a:lvl3pPr marL="357188" indent="-174625" algn="l">
              <a:spcBef>
                <a:spcPts val="600"/>
              </a:spcBef>
              <a:spcAft>
                <a:spcPts val="0"/>
              </a:spcAft>
              <a:buClr>
                <a:srgbClr val="5AB9C3"/>
              </a:buClr>
              <a:buSzPct val="9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3pPr>
            <a:lvl4pPr marL="628650" indent="-184150" algn="l">
              <a:spcBef>
                <a:spcPts val="600"/>
              </a:spcBef>
              <a:spcAft>
                <a:spcPts val="0"/>
              </a:spcAft>
              <a:buClr>
                <a:srgbClr val="5AB9C3"/>
              </a:buClr>
              <a:buSzPct val="8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4pPr>
            <a:lvl5pPr marL="898525" indent="-182563" algn="l">
              <a:spcBef>
                <a:spcPts val="600"/>
              </a:spcBef>
              <a:spcAft>
                <a:spcPts val="0"/>
              </a:spcAft>
              <a:buClr>
                <a:srgbClr val="5AB9C3"/>
              </a:buClr>
              <a:buSzPct val="7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 name="Symbol zastępczy zawartości 2"/>
          <p:cNvSpPr>
            <a:spLocks noGrp="1"/>
          </p:cNvSpPr>
          <p:nvPr>
            <p:ph idx="10"/>
          </p:nvPr>
        </p:nvSpPr>
        <p:spPr>
          <a:xfrm>
            <a:off x="6314400" y="1224000"/>
            <a:ext cx="5446800" cy="5310000"/>
          </a:xfrm>
        </p:spPr>
        <p:txBody>
          <a:bodyPr/>
          <a:lstStyle>
            <a:lvl1pPr marL="0" indent="0" algn="l">
              <a:spcBef>
                <a:spcPts val="1800"/>
              </a:spcBef>
              <a:spcAft>
                <a:spcPts val="0"/>
              </a:spcAft>
              <a:defRPr sz="2000" b="0" i="0">
                <a:solidFill>
                  <a:srgbClr val="202841"/>
                </a:solidFill>
                <a:latin typeface="Poppins" panose="00000500000000000000" pitchFamily="2" charset="-18"/>
                <a:cs typeface="Poppins" panose="00000500000000000000" pitchFamily="2" charset="-18"/>
              </a:defRPr>
            </a:lvl1pPr>
            <a:lvl2pPr marL="0" indent="0" algn="l">
              <a:spcBef>
                <a:spcPts val="1200"/>
              </a:spcBef>
              <a:spcAft>
                <a:spcPts val="0"/>
              </a:spcAft>
              <a:buFont typeface="Calibri" pitchFamily="34" charset="0"/>
              <a:buNone/>
              <a:defRPr sz="1800" i="0">
                <a:solidFill>
                  <a:srgbClr val="202841"/>
                </a:solidFill>
                <a:latin typeface="Poppins" panose="00000500000000000000" pitchFamily="2" charset="-18"/>
                <a:cs typeface="Poppins" panose="00000500000000000000" pitchFamily="2" charset="-18"/>
              </a:defRPr>
            </a:lvl2pPr>
            <a:lvl3pPr marL="357188" indent="-174625" algn="l">
              <a:spcBef>
                <a:spcPts val="600"/>
              </a:spcBef>
              <a:spcAft>
                <a:spcPts val="0"/>
              </a:spcAft>
              <a:buClr>
                <a:srgbClr val="5AB9C3"/>
              </a:buClr>
              <a:buSzPct val="9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3pPr>
            <a:lvl4pPr marL="628650" indent="-184150" algn="l">
              <a:spcBef>
                <a:spcPts val="600"/>
              </a:spcBef>
              <a:spcAft>
                <a:spcPts val="0"/>
              </a:spcAft>
              <a:buClr>
                <a:srgbClr val="5AB9C3"/>
              </a:buClr>
              <a:buSzPct val="8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4pPr>
            <a:lvl5pPr marL="898525" indent="-182563" algn="l">
              <a:spcBef>
                <a:spcPts val="600"/>
              </a:spcBef>
              <a:spcAft>
                <a:spcPts val="0"/>
              </a:spcAft>
              <a:buClr>
                <a:srgbClr val="5AB9C3"/>
              </a:buClr>
              <a:buSzPct val="7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82005466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 kolumny, białe tło z lewej, kolorowe z prawej">
    <p:spTree>
      <p:nvGrpSpPr>
        <p:cNvPr id="1" name=""/>
        <p:cNvGrpSpPr/>
        <p:nvPr/>
      </p:nvGrpSpPr>
      <p:grpSpPr>
        <a:xfrm>
          <a:off x="0" y="0"/>
          <a:ext cx="0" cy="0"/>
          <a:chOff x="0" y="0"/>
          <a:chExt cx="0" cy="0"/>
        </a:xfrm>
      </p:grpSpPr>
      <p:sp>
        <p:nvSpPr>
          <p:cNvPr id="3" name="Prostokąt 2" descr="&quot;&quot;">
            <a:extLst>
              <a:ext uri="{FF2B5EF4-FFF2-40B4-BE49-F238E27FC236}">
                <a16:creationId xmlns:a16="http://schemas.microsoft.com/office/drawing/2014/main" id="{7900A998-063C-F812-4EA4-C1D00B90F8FE}"/>
              </a:ext>
            </a:extLst>
          </p:cNvPr>
          <p:cNvSpPr>
            <a:spLocks noChangeArrowheads="1"/>
          </p:cNvSpPr>
          <p:nvPr userDrawn="1"/>
        </p:nvSpPr>
        <p:spPr bwMode="auto">
          <a:xfrm>
            <a:off x="0" y="0"/>
            <a:ext cx="214313" cy="6858000"/>
          </a:xfrm>
          <a:prstGeom prst="rect">
            <a:avLst/>
          </a:prstGeom>
          <a:solidFill>
            <a:srgbClr val="5AB9C3"/>
          </a:soli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sp>
        <p:nvSpPr>
          <p:cNvPr id="4" name="Prostokąt 3">
            <a:extLst>
              <a:ext uri="{FF2B5EF4-FFF2-40B4-BE49-F238E27FC236}">
                <a16:creationId xmlns:a16="http://schemas.microsoft.com/office/drawing/2014/main" id="{BA4EFB05-C2AC-E7E1-4972-22338C291936}"/>
              </a:ext>
            </a:extLst>
          </p:cNvPr>
          <p:cNvSpPr>
            <a:spLocks noChangeArrowheads="1"/>
          </p:cNvSpPr>
          <p:nvPr userDrawn="1"/>
        </p:nvSpPr>
        <p:spPr bwMode="auto">
          <a:xfrm flipH="1">
            <a:off x="6095286" y="981075"/>
            <a:ext cx="6096714" cy="5876925"/>
          </a:xfrm>
          <a:prstGeom prst="rect">
            <a:avLst/>
          </a:prstGeom>
          <a:gradFill>
            <a:gsLst>
              <a:gs pos="0">
                <a:srgbClr val="283C78"/>
              </a:gs>
              <a:gs pos="50000">
                <a:srgbClr val="281464"/>
              </a:gs>
              <a:gs pos="100000">
                <a:srgbClr val="3C3C8C"/>
              </a:gs>
            </a:gsLst>
            <a:path path="circle">
              <a:fillToRect l="100000" t="100000"/>
            </a:path>
          </a:gra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pic>
        <p:nvPicPr>
          <p:cNvPr id="5" name="Obraz 3">
            <a:extLst>
              <a:ext uri="{FF2B5EF4-FFF2-40B4-BE49-F238E27FC236}">
                <a16:creationId xmlns:a16="http://schemas.microsoft.com/office/drawing/2014/main" id="{D018ED78-C95D-85A3-07C7-353EABA6F8ED}"/>
              </a:ext>
              <a:ext uri="{C183D7F6-B498-43B3-948B-1728B52AA6E4}">
                <adec:decorative xmlns:adec="http://schemas.microsoft.com/office/drawing/2017/decorative" val="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28625" y="188913"/>
            <a:ext cx="1677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5">
            <a:extLst>
              <a:ext uri="{FF2B5EF4-FFF2-40B4-BE49-F238E27FC236}">
                <a16:creationId xmlns:a16="http://schemas.microsoft.com/office/drawing/2014/main" id="{71D9B8D3-BFEB-C830-DAAA-537488EF624D}"/>
              </a:ext>
              <a:ext uri="{C183D7F6-B498-43B3-948B-1728B52AA6E4}">
                <adec:decorative xmlns:adec="http://schemas.microsoft.com/office/drawing/2017/decorative" val="1"/>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9902825" y="6642100"/>
            <a:ext cx="18557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ytuł 6"/>
          <p:cNvSpPr>
            <a:spLocks noGrp="1"/>
          </p:cNvSpPr>
          <p:nvPr>
            <p:ph type="title"/>
          </p:nvPr>
        </p:nvSpPr>
        <p:spPr>
          <a:xfrm>
            <a:off x="3352191" y="215999"/>
            <a:ext cx="8409279" cy="575792"/>
          </a:xfrm>
          <a:prstGeom prst="rect">
            <a:avLst/>
          </a:prstGeom>
        </p:spPr>
        <p:txBody>
          <a:bodyPr lIns="0" tIns="0" rIns="0" bIns="0" anchor="ctr" anchorCtr="0"/>
          <a:lstStyle>
            <a:lvl1pPr marL="0" indent="0" algn="r">
              <a:buClr>
                <a:srgbClr val="5AB9C3"/>
              </a:buClr>
              <a:buFont typeface="Wingdings" panose="05000000000000000000" pitchFamily="2" charset="2"/>
              <a:buNone/>
              <a:defRPr b="1" u="none" spc="0" baseline="0">
                <a:uFill>
                  <a:solidFill>
                    <a:srgbClr val="FAE14B"/>
                  </a:solidFill>
                </a:uFill>
                <a:latin typeface="Poppins" panose="00000500000000000000" pitchFamily="2" charset="-18"/>
                <a:cs typeface="Poppins" panose="00000500000000000000" pitchFamily="2" charset="-18"/>
                <a:sym typeface="Wingdings" panose="05000000000000000000" pitchFamily="2" charset="2"/>
              </a:defRPr>
            </a:lvl1pPr>
          </a:lstStyle>
          <a:p>
            <a:r>
              <a:rPr lang="pl-PL" dirty="0"/>
              <a:t>Kliknij, aby edytować styl</a:t>
            </a:r>
          </a:p>
        </p:txBody>
      </p:sp>
      <p:sp>
        <p:nvSpPr>
          <p:cNvPr id="12" name="Symbol zastępczy zawartości 2"/>
          <p:cNvSpPr>
            <a:spLocks noGrp="1"/>
          </p:cNvSpPr>
          <p:nvPr>
            <p:ph idx="1"/>
          </p:nvPr>
        </p:nvSpPr>
        <p:spPr>
          <a:xfrm>
            <a:off x="431400" y="1224000"/>
            <a:ext cx="5446800" cy="5310000"/>
          </a:xfrm>
        </p:spPr>
        <p:txBody>
          <a:bodyPr/>
          <a:lstStyle>
            <a:lvl1pPr marL="0" indent="0" algn="l">
              <a:spcBef>
                <a:spcPts val="1800"/>
              </a:spcBef>
              <a:spcAft>
                <a:spcPts val="0"/>
              </a:spcAft>
              <a:defRPr sz="2000" b="0" i="0">
                <a:solidFill>
                  <a:srgbClr val="202841"/>
                </a:solidFill>
                <a:latin typeface="Poppins" panose="00000500000000000000" pitchFamily="2" charset="-18"/>
                <a:cs typeface="Poppins" panose="00000500000000000000" pitchFamily="2" charset="-18"/>
              </a:defRPr>
            </a:lvl1pPr>
            <a:lvl2pPr marL="0" indent="0" algn="l">
              <a:spcBef>
                <a:spcPts val="1200"/>
              </a:spcBef>
              <a:spcAft>
                <a:spcPts val="0"/>
              </a:spcAft>
              <a:buFont typeface="Calibri" pitchFamily="34" charset="0"/>
              <a:buNone/>
              <a:defRPr sz="1800" i="0">
                <a:solidFill>
                  <a:srgbClr val="202841"/>
                </a:solidFill>
                <a:latin typeface="Poppins" panose="00000500000000000000" pitchFamily="2" charset="-18"/>
                <a:cs typeface="Poppins" panose="00000500000000000000" pitchFamily="2" charset="-18"/>
              </a:defRPr>
            </a:lvl2pPr>
            <a:lvl3pPr marL="357188" indent="-174625" algn="l">
              <a:spcBef>
                <a:spcPts val="600"/>
              </a:spcBef>
              <a:spcAft>
                <a:spcPts val="0"/>
              </a:spcAft>
              <a:buClr>
                <a:srgbClr val="5AB9C3"/>
              </a:buClr>
              <a:buSzPct val="9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3pPr>
            <a:lvl4pPr marL="628650" indent="-184150" algn="l">
              <a:spcBef>
                <a:spcPts val="600"/>
              </a:spcBef>
              <a:spcAft>
                <a:spcPts val="0"/>
              </a:spcAft>
              <a:buClr>
                <a:srgbClr val="5AB9C3"/>
              </a:buClr>
              <a:buSzPct val="8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4pPr>
            <a:lvl5pPr marL="898525" indent="-182563" algn="l">
              <a:spcBef>
                <a:spcPts val="600"/>
              </a:spcBef>
              <a:spcAft>
                <a:spcPts val="0"/>
              </a:spcAft>
              <a:buClr>
                <a:srgbClr val="5AB9C3"/>
              </a:buClr>
              <a:buSzPct val="7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 name="Symbol zastępczy zawartości 2"/>
          <p:cNvSpPr>
            <a:spLocks noGrp="1"/>
          </p:cNvSpPr>
          <p:nvPr>
            <p:ph idx="10"/>
          </p:nvPr>
        </p:nvSpPr>
        <p:spPr>
          <a:xfrm>
            <a:off x="6314400" y="1224000"/>
            <a:ext cx="5446800" cy="5310000"/>
          </a:xfrm>
        </p:spPr>
        <p:txBody>
          <a:bodyPr/>
          <a:lstStyle>
            <a:lvl1pPr marL="0" indent="0" algn="l">
              <a:spcBef>
                <a:spcPts val="1800"/>
              </a:spcBef>
              <a:spcAft>
                <a:spcPts val="0"/>
              </a:spcAft>
              <a:defRPr sz="2000" b="0" i="0">
                <a:solidFill>
                  <a:schemeClr val="bg1"/>
                </a:solidFill>
                <a:latin typeface="Poppins" panose="00000500000000000000" pitchFamily="2" charset="-18"/>
                <a:cs typeface="Poppins" panose="00000500000000000000" pitchFamily="2" charset="-18"/>
              </a:defRPr>
            </a:lvl1pPr>
            <a:lvl2pPr marL="0" indent="0" algn="l">
              <a:spcBef>
                <a:spcPts val="1200"/>
              </a:spcBef>
              <a:spcAft>
                <a:spcPts val="0"/>
              </a:spcAft>
              <a:buFont typeface="Calibri" pitchFamily="34" charset="0"/>
              <a:buNone/>
              <a:defRPr sz="1800" i="0">
                <a:solidFill>
                  <a:schemeClr val="bg1"/>
                </a:solidFill>
                <a:latin typeface="Poppins" panose="00000500000000000000" pitchFamily="2" charset="-18"/>
                <a:cs typeface="Poppins" panose="00000500000000000000" pitchFamily="2" charset="-18"/>
              </a:defRPr>
            </a:lvl2pPr>
            <a:lvl3pPr marL="357188" indent="-174625" algn="l">
              <a:spcBef>
                <a:spcPts val="600"/>
              </a:spcBef>
              <a:spcAft>
                <a:spcPts val="0"/>
              </a:spcAft>
              <a:buClr>
                <a:schemeClr val="bg1"/>
              </a:buClr>
              <a:buSzPct val="90000"/>
              <a:buFont typeface="Wingdings" panose="05000000000000000000" pitchFamily="2" charset="2"/>
              <a:buChar char="§"/>
              <a:defRPr sz="1800" i="0">
                <a:solidFill>
                  <a:schemeClr val="bg1"/>
                </a:solidFill>
                <a:latin typeface="Poppins" panose="00000500000000000000" pitchFamily="2" charset="-18"/>
                <a:cs typeface="Poppins" panose="00000500000000000000" pitchFamily="2" charset="-18"/>
              </a:defRPr>
            </a:lvl3pPr>
            <a:lvl4pPr marL="628650" indent="-184150" algn="l">
              <a:spcBef>
                <a:spcPts val="600"/>
              </a:spcBef>
              <a:spcAft>
                <a:spcPts val="0"/>
              </a:spcAft>
              <a:buClr>
                <a:schemeClr val="bg1"/>
              </a:buClr>
              <a:buSzPct val="80000"/>
              <a:buFont typeface="Wingdings" panose="05000000000000000000" pitchFamily="2" charset="2"/>
              <a:buChar char="§"/>
              <a:defRPr sz="1800" i="0">
                <a:solidFill>
                  <a:schemeClr val="bg1"/>
                </a:solidFill>
                <a:latin typeface="Poppins" panose="00000500000000000000" pitchFamily="2" charset="-18"/>
                <a:cs typeface="Poppins" panose="00000500000000000000" pitchFamily="2" charset="-18"/>
              </a:defRPr>
            </a:lvl4pPr>
            <a:lvl5pPr marL="898525" indent="-182563" algn="l">
              <a:spcBef>
                <a:spcPts val="600"/>
              </a:spcBef>
              <a:spcAft>
                <a:spcPts val="0"/>
              </a:spcAft>
              <a:buClr>
                <a:schemeClr val="bg1"/>
              </a:buClr>
              <a:buSzPct val="70000"/>
              <a:buFont typeface="Wingdings" panose="05000000000000000000" pitchFamily="2" charset="2"/>
              <a:buChar char="§"/>
              <a:defRPr sz="1800" i="0">
                <a:solidFill>
                  <a:schemeClr val="bg1"/>
                </a:solidFill>
                <a:latin typeface="Poppins" panose="00000500000000000000" pitchFamily="2" charset="-18"/>
                <a:cs typeface="Poppins" panose="00000500000000000000" pitchFamily="2"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94223895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 kolumny, kolorowe tło z lewej, białe z prawej">
    <p:spTree>
      <p:nvGrpSpPr>
        <p:cNvPr id="1" name=""/>
        <p:cNvGrpSpPr/>
        <p:nvPr/>
      </p:nvGrpSpPr>
      <p:grpSpPr>
        <a:xfrm>
          <a:off x="0" y="0"/>
          <a:ext cx="0" cy="0"/>
          <a:chOff x="0" y="0"/>
          <a:chExt cx="0" cy="0"/>
        </a:xfrm>
      </p:grpSpPr>
      <p:sp>
        <p:nvSpPr>
          <p:cNvPr id="3" name="Prostokąt 2" descr="&quot;&quot;">
            <a:extLst>
              <a:ext uri="{FF2B5EF4-FFF2-40B4-BE49-F238E27FC236}">
                <a16:creationId xmlns:a16="http://schemas.microsoft.com/office/drawing/2014/main" id="{84033C01-671E-9B99-6030-D9BE219CB112}"/>
              </a:ext>
            </a:extLst>
          </p:cNvPr>
          <p:cNvSpPr>
            <a:spLocks noChangeArrowheads="1"/>
          </p:cNvSpPr>
          <p:nvPr userDrawn="1"/>
        </p:nvSpPr>
        <p:spPr bwMode="auto">
          <a:xfrm>
            <a:off x="0" y="0"/>
            <a:ext cx="214313" cy="6858000"/>
          </a:xfrm>
          <a:prstGeom prst="rect">
            <a:avLst/>
          </a:prstGeom>
          <a:solidFill>
            <a:srgbClr val="5AB9C3"/>
          </a:soli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sp>
        <p:nvSpPr>
          <p:cNvPr id="4" name="Prostokąt 3">
            <a:extLst>
              <a:ext uri="{FF2B5EF4-FFF2-40B4-BE49-F238E27FC236}">
                <a16:creationId xmlns:a16="http://schemas.microsoft.com/office/drawing/2014/main" id="{CD375E0C-1107-23D5-8027-5C179AAAB7BF}"/>
              </a:ext>
            </a:extLst>
          </p:cNvPr>
          <p:cNvSpPr>
            <a:spLocks noChangeArrowheads="1"/>
          </p:cNvSpPr>
          <p:nvPr userDrawn="1"/>
        </p:nvSpPr>
        <p:spPr bwMode="auto">
          <a:xfrm flipH="1">
            <a:off x="0" y="981075"/>
            <a:ext cx="6096000" cy="5876925"/>
          </a:xfrm>
          <a:prstGeom prst="rect">
            <a:avLst/>
          </a:prstGeom>
          <a:gradFill>
            <a:gsLst>
              <a:gs pos="0">
                <a:srgbClr val="283C78"/>
              </a:gs>
              <a:gs pos="50000">
                <a:srgbClr val="281464"/>
              </a:gs>
              <a:gs pos="100000">
                <a:srgbClr val="3C3C8C"/>
              </a:gs>
            </a:gsLst>
            <a:path path="circle">
              <a:fillToRect l="100000" t="100000"/>
            </a:path>
          </a:gra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pic>
        <p:nvPicPr>
          <p:cNvPr id="5" name="Obraz 3">
            <a:extLst>
              <a:ext uri="{FF2B5EF4-FFF2-40B4-BE49-F238E27FC236}">
                <a16:creationId xmlns:a16="http://schemas.microsoft.com/office/drawing/2014/main" id="{57F74650-7A50-25E9-EF4F-C9506A6E23FF}"/>
              </a:ext>
              <a:ext uri="{C183D7F6-B498-43B3-948B-1728B52AA6E4}">
                <adec:decorative xmlns:adec="http://schemas.microsoft.com/office/drawing/2017/decorative" val="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28625" y="188913"/>
            <a:ext cx="1677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6">
            <a:extLst>
              <a:ext uri="{FF2B5EF4-FFF2-40B4-BE49-F238E27FC236}">
                <a16:creationId xmlns:a16="http://schemas.microsoft.com/office/drawing/2014/main" id="{DF499327-6A46-756B-8D13-422B55879302}"/>
              </a:ext>
              <a:ext uri="{C183D7F6-B498-43B3-948B-1728B52AA6E4}">
                <adec:decorative xmlns:adec="http://schemas.microsoft.com/office/drawing/2017/decorative" val="1"/>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9902825" y="6642100"/>
            <a:ext cx="18557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ytuł 6"/>
          <p:cNvSpPr>
            <a:spLocks noGrp="1"/>
          </p:cNvSpPr>
          <p:nvPr>
            <p:ph type="title"/>
          </p:nvPr>
        </p:nvSpPr>
        <p:spPr>
          <a:xfrm>
            <a:off x="3352191" y="215999"/>
            <a:ext cx="8409279" cy="575792"/>
          </a:xfrm>
          <a:prstGeom prst="rect">
            <a:avLst/>
          </a:prstGeom>
        </p:spPr>
        <p:txBody>
          <a:bodyPr lIns="0" tIns="0" rIns="0" bIns="0" anchor="ctr" anchorCtr="0"/>
          <a:lstStyle>
            <a:lvl1pPr marL="0" indent="0" algn="r">
              <a:buClr>
                <a:srgbClr val="5AB9C3"/>
              </a:buClr>
              <a:buFont typeface="Wingdings" panose="05000000000000000000" pitchFamily="2" charset="2"/>
              <a:buNone/>
              <a:defRPr b="1" u="none" spc="0" baseline="0">
                <a:uFill>
                  <a:solidFill>
                    <a:srgbClr val="FAE14B"/>
                  </a:solidFill>
                </a:uFill>
                <a:latin typeface="Poppins" panose="00000500000000000000" pitchFamily="2" charset="-18"/>
                <a:cs typeface="Poppins" panose="00000500000000000000" pitchFamily="2" charset="-18"/>
                <a:sym typeface="Wingdings" panose="05000000000000000000" pitchFamily="2" charset="2"/>
              </a:defRPr>
            </a:lvl1pPr>
          </a:lstStyle>
          <a:p>
            <a:r>
              <a:rPr lang="pl-PL" dirty="0"/>
              <a:t>Kliknij, aby edytować styl</a:t>
            </a:r>
          </a:p>
        </p:txBody>
      </p:sp>
      <p:sp>
        <p:nvSpPr>
          <p:cNvPr id="12" name="Symbol zastępczy zawartości 2"/>
          <p:cNvSpPr>
            <a:spLocks noGrp="1"/>
          </p:cNvSpPr>
          <p:nvPr>
            <p:ph idx="1"/>
          </p:nvPr>
        </p:nvSpPr>
        <p:spPr>
          <a:xfrm>
            <a:off x="431400" y="1224000"/>
            <a:ext cx="5446800" cy="5310000"/>
          </a:xfrm>
        </p:spPr>
        <p:txBody>
          <a:bodyPr/>
          <a:lstStyle>
            <a:lvl1pPr marL="0" indent="0" algn="l">
              <a:spcBef>
                <a:spcPts val="1800"/>
              </a:spcBef>
              <a:spcAft>
                <a:spcPts val="0"/>
              </a:spcAft>
              <a:defRPr sz="2000" b="0" i="0">
                <a:solidFill>
                  <a:schemeClr val="bg1"/>
                </a:solidFill>
                <a:latin typeface="Poppins" panose="00000500000000000000" pitchFamily="2" charset="-18"/>
                <a:cs typeface="Poppins" panose="00000500000000000000" pitchFamily="2" charset="-18"/>
              </a:defRPr>
            </a:lvl1pPr>
            <a:lvl2pPr marL="0" indent="0" algn="l">
              <a:spcBef>
                <a:spcPts val="1200"/>
              </a:spcBef>
              <a:spcAft>
                <a:spcPts val="0"/>
              </a:spcAft>
              <a:buFont typeface="Calibri" pitchFamily="34" charset="0"/>
              <a:buNone/>
              <a:defRPr sz="1800" i="0">
                <a:solidFill>
                  <a:schemeClr val="bg1"/>
                </a:solidFill>
                <a:latin typeface="Poppins" panose="00000500000000000000" pitchFamily="2" charset="-18"/>
                <a:cs typeface="Poppins" panose="00000500000000000000" pitchFamily="2" charset="-18"/>
              </a:defRPr>
            </a:lvl2pPr>
            <a:lvl3pPr marL="357188" indent="-174625" algn="l">
              <a:spcBef>
                <a:spcPts val="600"/>
              </a:spcBef>
              <a:spcAft>
                <a:spcPts val="0"/>
              </a:spcAft>
              <a:buClr>
                <a:schemeClr val="bg1"/>
              </a:buClr>
              <a:buSzPct val="90000"/>
              <a:buFont typeface="Wingdings" panose="05000000000000000000" pitchFamily="2" charset="2"/>
              <a:buChar char="§"/>
              <a:defRPr sz="1800" i="0">
                <a:solidFill>
                  <a:schemeClr val="bg1"/>
                </a:solidFill>
                <a:latin typeface="Poppins" panose="00000500000000000000" pitchFamily="2" charset="-18"/>
                <a:cs typeface="Poppins" panose="00000500000000000000" pitchFamily="2" charset="-18"/>
              </a:defRPr>
            </a:lvl3pPr>
            <a:lvl4pPr marL="628650" indent="-184150" algn="l">
              <a:spcBef>
                <a:spcPts val="600"/>
              </a:spcBef>
              <a:spcAft>
                <a:spcPts val="0"/>
              </a:spcAft>
              <a:buClr>
                <a:schemeClr val="bg1"/>
              </a:buClr>
              <a:buSzPct val="80000"/>
              <a:buFont typeface="Wingdings" panose="05000000000000000000" pitchFamily="2" charset="2"/>
              <a:buChar char="§"/>
              <a:defRPr sz="1800" i="0">
                <a:solidFill>
                  <a:schemeClr val="bg1"/>
                </a:solidFill>
                <a:latin typeface="Poppins" panose="00000500000000000000" pitchFamily="2" charset="-18"/>
                <a:cs typeface="Poppins" panose="00000500000000000000" pitchFamily="2" charset="-18"/>
              </a:defRPr>
            </a:lvl4pPr>
            <a:lvl5pPr marL="898525" indent="-182563" algn="l">
              <a:spcBef>
                <a:spcPts val="600"/>
              </a:spcBef>
              <a:spcAft>
                <a:spcPts val="0"/>
              </a:spcAft>
              <a:buClr>
                <a:schemeClr val="bg1"/>
              </a:buClr>
              <a:buSzPct val="70000"/>
              <a:buFont typeface="Wingdings" panose="05000000000000000000" pitchFamily="2" charset="2"/>
              <a:buChar char="§"/>
              <a:defRPr sz="1800" i="0">
                <a:solidFill>
                  <a:schemeClr val="bg1"/>
                </a:solidFill>
                <a:latin typeface="Poppins" panose="00000500000000000000" pitchFamily="2" charset="-18"/>
                <a:cs typeface="Poppins" panose="00000500000000000000" pitchFamily="2"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 name="Symbol zastępczy zawartości 2"/>
          <p:cNvSpPr>
            <a:spLocks noGrp="1"/>
          </p:cNvSpPr>
          <p:nvPr>
            <p:ph idx="10"/>
          </p:nvPr>
        </p:nvSpPr>
        <p:spPr>
          <a:xfrm>
            <a:off x="6314400" y="1224000"/>
            <a:ext cx="5446800" cy="5310000"/>
          </a:xfrm>
        </p:spPr>
        <p:txBody>
          <a:bodyPr/>
          <a:lstStyle>
            <a:lvl1pPr marL="0" indent="0" algn="l">
              <a:spcBef>
                <a:spcPts val="1800"/>
              </a:spcBef>
              <a:spcAft>
                <a:spcPts val="0"/>
              </a:spcAft>
              <a:defRPr sz="2000" b="0" i="0">
                <a:solidFill>
                  <a:srgbClr val="1D3B70"/>
                </a:solidFill>
                <a:latin typeface="Poppins" panose="00000500000000000000" pitchFamily="2" charset="-18"/>
                <a:cs typeface="Poppins" panose="00000500000000000000" pitchFamily="2" charset="-18"/>
              </a:defRPr>
            </a:lvl1pPr>
            <a:lvl2pPr marL="0" indent="0" algn="l">
              <a:spcBef>
                <a:spcPts val="1200"/>
              </a:spcBef>
              <a:spcAft>
                <a:spcPts val="0"/>
              </a:spcAft>
              <a:buFont typeface="Calibri" pitchFamily="34" charset="0"/>
              <a:buNone/>
              <a:defRPr sz="1800" i="0">
                <a:solidFill>
                  <a:srgbClr val="1D3B70"/>
                </a:solidFill>
                <a:latin typeface="Poppins" panose="00000500000000000000" pitchFamily="2" charset="-18"/>
                <a:cs typeface="Poppins" panose="00000500000000000000" pitchFamily="2" charset="-18"/>
              </a:defRPr>
            </a:lvl2pPr>
            <a:lvl3pPr marL="357188" indent="-174625" algn="l">
              <a:spcBef>
                <a:spcPts val="600"/>
              </a:spcBef>
              <a:spcAft>
                <a:spcPts val="0"/>
              </a:spcAft>
              <a:buClr>
                <a:srgbClr val="5AB9C3"/>
              </a:buClr>
              <a:buSzPct val="90000"/>
              <a:buFont typeface="Wingdings" panose="05000000000000000000" pitchFamily="2" charset="2"/>
              <a:buChar char="§"/>
              <a:defRPr sz="1800" i="0">
                <a:solidFill>
                  <a:srgbClr val="1D3B70"/>
                </a:solidFill>
                <a:latin typeface="Poppins" panose="00000500000000000000" pitchFamily="2" charset="-18"/>
                <a:cs typeface="Poppins" panose="00000500000000000000" pitchFamily="2" charset="-18"/>
              </a:defRPr>
            </a:lvl3pPr>
            <a:lvl4pPr marL="628650" indent="-184150" algn="l">
              <a:spcBef>
                <a:spcPts val="600"/>
              </a:spcBef>
              <a:spcAft>
                <a:spcPts val="0"/>
              </a:spcAft>
              <a:buClr>
                <a:srgbClr val="5AB9C3"/>
              </a:buClr>
              <a:buSzPct val="80000"/>
              <a:buFont typeface="Wingdings" panose="05000000000000000000" pitchFamily="2" charset="2"/>
              <a:buChar char="§"/>
              <a:defRPr sz="1800" i="0">
                <a:solidFill>
                  <a:srgbClr val="1D3B70"/>
                </a:solidFill>
                <a:latin typeface="Poppins" panose="00000500000000000000" pitchFamily="2" charset="-18"/>
                <a:cs typeface="Poppins" panose="00000500000000000000" pitchFamily="2" charset="-18"/>
              </a:defRPr>
            </a:lvl4pPr>
            <a:lvl5pPr marL="898525" indent="-182563" algn="l">
              <a:spcBef>
                <a:spcPts val="600"/>
              </a:spcBef>
              <a:spcAft>
                <a:spcPts val="0"/>
              </a:spcAft>
              <a:buClr>
                <a:srgbClr val="5AB9C3"/>
              </a:buClr>
              <a:buSzPct val="70000"/>
              <a:buFont typeface="Wingdings" panose="05000000000000000000" pitchFamily="2" charset="2"/>
              <a:buChar char="§"/>
              <a:defRPr sz="1800" i="0">
                <a:solidFill>
                  <a:srgbClr val="1D3B70"/>
                </a:solidFill>
                <a:latin typeface="Poppins" panose="00000500000000000000" pitchFamily="2" charset="-18"/>
                <a:cs typeface="Poppins" panose="00000500000000000000" pitchFamily="2"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55948411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 kolumna wąska z lewej, puste miejsce z prawej strony">
    <p:spTree>
      <p:nvGrpSpPr>
        <p:cNvPr id="1" name=""/>
        <p:cNvGrpSpPr/>
        <p:nvPr/>
      </p:nvGrpSpPr>
      <p:grpSpPr>
        <a:xfrm>
          <a:off x="0" y="0"/>
          <a:ext cx="0" cy="0"/>
          <a:chOff x="0" y="0"/>
          <a:chExt cx="0" cy="0"/>
        </a:xfrm>
      </p:grpSpPr>
      <p:sp>
        <p:nvSpPr>
          <p:cNvPr id="2" name="Prostokąt 1" descr="&quot;&quot;">
            <a:extLst>
              <a:ext uri="{FF2B5EF4-FFF2-40B4-BE49-F238E27FC236}">
                <a16:creationId xmlns:a16="http://schemas.microsoft.com/office/drawing/2014/main" id="{53219337-F2E6-BE3E-F039-61D43C9B68C7}"/>
              </a:ext>
            </a:extLst>
          </p:cNvPr>
          <p:cNvSpPr>
            <a:spLocks noChangeArrowheads="1"/>
          </p:cNvSpPr>
          <p:nvPr userDrawn="1"/>
        </p:nvSpPr>
        <p:spPr bwMode="auto">
          <a:xfrm>
            <a:off x="0" y="0"/>
            <a:ext cx="214313" cy="6858000"/>
          </a:xfrm>
          <a:prstGeom prst="rect">
            <a:avLst/>
          </a:prstGeom>
          <a:solidFill>
            <a:srgbClr val="5AB9C3"/>
          </a:soli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pic>
        <p:nvPicPr>
          <p:cNvPr id="3" name="Obraz 4">
            <a:extLst>
              <a:ext uri="{FF2B5EF4-FFF2-40B4-BE49-F238E27FC236}">
                <a16:creationId xmlns:a16="http://schemas.microsoft.com/office/drawing/2014/main" id="{4B7D654F-B271-60EA-4250-A10DA76C4A21}"/>
              </a:ext>
              <a:ext uri="{C183D7F6-B498-43B3-948B-1728B52AA6E4}">
                <adec:decorative xmlns:adec="http://schemas.microsoft.com/office/drawing/2017/decorative" val="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28625" y="188913"/>
            <a:ext cx="1677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4">
            <a:extLst>
              <a:ext uri="{FF2B5EF4-FFF2-40B4-BE49-F238E27FC236}">
                <a16:creationId xmlns:a16="http://schemas.microsoft.com/office/drawing/2014/main" id="{082AC64A-2506-0613-010A-A6D25A7BEDA7}"/>
              </a:ext>
              <a:ext uri="{C183D7F6-B498-43B3-948B-1728B52AA6E4}">
                <adec:decorative xmlns:adec="http://schemas.microsoft.com/office/drawing/2017/decorative" val="1"/>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9902825" y="6642100"/>
            <a:ext cx="18557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ytuł 6"/>
          <p:cNvSpPr>
            <a:spLocks noGrp="1"/>
          </p:cNvSpPr>
          <p:nvPr>
            <p:ph type="title"/>
          </p:nvPr>
        </p:nvSpPr>
        <p:spPr>
          <a:xfrm>
            <a:off x="3352191" y="215999"/>
            <a:ext cx="8409279" cy="575792"/>
          </a:xfrm>
          <a:prstGeom prst="rect">
            <a:avLst/>
          </a:prstGeom>
        </p:spPr>
        <p:txBody>
          <a:bodyPr lIns="0" tIns="0" rIns="0" bIns="0" anchor="ctr" anchorCtr="0"/>
          <a:lstStyle>
            <a:lvl1pPr marL="0" indent="0" algn="r">
              <a:buClr>
                <a:srgbClr val="5AB9C3"/>
              </a:buClr>
              <a:buFont typeface="Wingdings" panose="05000000000000000000" pitchFamily="2" charset="2"/>
              <a:buNone/>
              <a:defRPr b="1" u="none" spc="0" baseline="0">
                <a:uFill>
                  <a:solidFill>
                    <a:srgbClr val="FAE14B"/>
                  </a:solidFill>
                </a:uFill>
                <a:latin typeface="Poppins" panose="00000500000000000000" pitchFamily="2" charset="-18"/>
                <a:cs typeface="Poppins" panose="00000500000000000000" pitchFamily="2" charset="-18"/>
                <a:sym typeface="Wingdings" panose="05000000000000000000" pitchFamily="2" charset="2"/>
              </a:defRPr>
            </a:lvl1pPr>
          </a:lstStyle>
          <a:p>
            <a:r>
              <a:rPr lang="pl-PL" dirty="0"/>
              <a:t>Kliknij, aby edytować styl</a:t>
            </a:r>
          </a:p>
        </p:txBody>
      </p:sp>
      <p:sp>
        <p:nvSpPr>
          <p:cNvPr id="12" name="Symbol zastępczy zawartości 2"/>
          <p:cNvSpPr>
            <a:spLocks noGrp="1"/>
          </p:cNvSpPr>
          <p:nvPr>
            <p:ph idx="1"/>
          </p:nvPr>
        </p:nvSpPr>
        <p:spPr>
          <a:xfrm>
            <a:off x="431400" y="1224000"/>
            <a:ext cx="5446800" cy="5310000"/>
          </a:xfrm>
        </p:spPr>
        <p:txBody>
          <a:bodyPr/>
          <a:lstStyle>
            <a:lvl1pPr marL="0" indent="0" algn="l">
              <a:spcBef>
                <a:spcPts val="1800"/>
              </a:spcBef>
              <a:spcAft>
                <a:spcPts val="0"/>
              </a:spcAft>
              <a:defRPr sz="2000" b="0" i="0">
                <a:solidFill>
                  <a:srgbClr val="202841"/>
                </a:solidFill>
                <a:latin typeface="Poppins" panose="00000500000000000000" pitchFamily="2" charset="-18"/>
                <a:cs typeface="Poppins" panose="00000500000000000000" pitchFamily="2" charset="-18"/>
              </a:defRPr>
            </a:lvl1pPr>
            <a:lvl2pPr marL="0" indent="0" algn="l">
              <a:spcBef>
                <a:spcPts val="1200"/>
              </a:spcBef>
              <a:spcAft>
                <a:spcPts val="0"/>
              </a:spcAft>
              <a:buFont typeface="Calibri" pitchFamily="34" charset="0"/>
              <a:buNone/>
              <a:defRPr sz="1800" i="0">
                <a:solidFill>
                  <a:srgbClr val="202841"/>
                </a:solidFill>
                <a:latin typeface="Poppins" panose="00000500000000000000" pitchFamily="2" charset="-18"/>
                <a:cs typeface="Poppins" panose="00000500000000000000" pitchFamily="2" charset="-18"/>
              </a:defRPr>
            </a:lvl2pPr>
            <a:lvl3pPr marL="357188" indent="-174625" algn="l">
              <a:spcBef>
                <a:spcPts val="600"/>
              </a:spcBef>
              <a:spcAft>
                <a:spcPts val="0"/>
              </a:spcAft>
              <a:buClr>
                <a:srgbClr val="5AB9C3"/>
              </a:buClr>
              <a:buSzPct val="9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3pPr>
            <a:lvl4pPr marL="628650" indent="-184150" algn="l">
              <a:spcBef>
                <a:spcPts val="600"/>
              </a:spcBef>
              <a:spcAft>
                <a:spcPts val="0"/>
              </a:spcAft>
              <a:buClr>
                <a:srgbClr val="5AB9C3"/>
              </a:buClr>
              <a:buSzPct val="8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4pPr>
            <a:lvl5pPr marL="898525" indent="-182563" algn="l">
              <a:spcBef>
                <a:spcPts val="600"/>
              </a:spcBef>
              <a:spcAft>
                <a:spcPts val="0"/>
              </a:spcAft>
              <a:buClr>
                <a:srgbClr val="5AB9C3"/>
              </a:buClr>
              <a:buSzPct val="7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80031334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 kolumna wąska z prawej, puste miejsce z lewej strony">
    <p:spTree>
      <p:nvGrpSpPr>
        <p:cNvPr id="1" name=""/>
        <p:cNvGrpSpPr/>
        <p:nvPr/>
      </p:nvGrpSpPr>
      <p:grpSpPr>
        <a:xfrm>
          <a:off x="0" y="0"/>
          <a:ext cx="0" cy="0"/>
          <a:chOff x="0" y="0"/>
          <a:chExt cx="0" cy="0"/>
        </a:xfrm>
      </p:grpSpPr>
      <p:sp>
        <p:nvSpPr>
          <p:cNvPr id="2" name="Prostokąt 1" descr="&quot;&quot;">
            <a:extLst>
              <a:ext uri="{FF2B5EF4-FFF2-40B4-BE49-F238E27FC236}">
                <a16:creationId xmlns:a16="http://schemas.microsoft.com/office/drawing/2014/main" id="{E13C4D80-17A9-4965-6B6F-DDC6C21D3F9C}"/>
              </a:ext>
            </a:extLst>
          </p:cNvPr>
          <p:cNvSpPr>
            <a:spLocks noChangeArrowheads="1"/>
          </p:cNvSpPr>
          <p:nvPr userDrawn="1"/>
        </p:nvSpPr>
        <p:spPr bwMode="auto">
          <a:xfrm>
            <a:off x="0" y="0"/>
            <a:ext cx="214313" cy="6858000"/>
          </a:xfrm>
          <a:prstGeom prst="rect">
            <a:avLst/>
          </a:prstGeom>
          <a:solidFill>
            <a:srgbClr val="5AB9C3"/>
          </a:soli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pic>
        <p:nvPicPr>
          <p:cNvPr id="3" name="Obraz 4">
            <a:extLst>
              <a:ext uri="{FF2B5EF4-FFF2-40B4-BE49-F238E27FC236}">
                <a16:creationId xmlns:a16="http://schemas.microsoft.com/office/drawing/2014/main" id="{3EC34DDA-12D4-5CCB-F603-7EAB97B917D1}"/>
              </a:ext>
              <a:ext uri="{C183D7F6-B498-43B3-948B-1728B52AA6E4}">
                <adec:decorative xmlns:adec="http://schemas.microsoft.com/office/drawing/2017/decorative" val="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28625" y="188913"/>
            <a:ext cx="1677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4">
            <a:extLst>
              <a:ext uri="{FF2B5EF4-FFF2-40B4-BE49-F238E27FC236}">
                <a16:creationId xmlns:a16="http://schemas.microsoft.com/office/drawing/2014/main" id="{25087CE8-5010-E29B-C0A0-8562C35E378A}"/>
              </a:ext>
              <a:ext uri="{C183D7F6-B498-43B3-948B-1728B52AA6E4}">
                <adec:decorative xmlns:adec="http://schemas.microsoft.com/office/drawing/2017/decorative" val="1"/>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9902825" y="6642100"/>
            <a:ext cx="18557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ytuł 6"/>
          <p:cNvSpPr>
            <a:spLocks noGrp="1"/>
          </p:cNvSpPr>
          <p:nvPr>
            <p:ph type="title"/>
          </p:nvPr>
        </p:nvSpPr>
        <p:spPr>
          <a:xfrm>
            <a:off x="3352191" y="215999"/>
            <a:ext cx="8409279" cy="575792"/>
          </a:xfrm>
          <a:prstGeom prst="rect">
            <a:avLst/>
          </a:prstGeom>
        </p:spPr>
        <p:txBody>
          <a:bodyPr lIns="0" tIns="0" rIns="0" bIns="0" anchor="ctr" anchorCtr="0"/>
          <a:lstStyle>
            <a:lvl1pPr marL="0" indent="0" algn="r">
              <a:buClr>
                <a:srgbClr val="5AB9C3"/>
              </a:buClr>
              <a:buFont typeface="Wingdings" panose="05000000000000000000" pitchFamily="2" charset="2"/>
              <a:buNone/>
              <a:defRPr b="1" u="none" spc="0" baseline="0">
                <a:uFill>
                  <a:solidFill>
                    <a:srgbClr val="FAE14B"/>
                  </a:solidFill>
                </a:uFill>
                <a:latin typeface="Poppins" panose="00000500000000000000" pitchFamily="2" charset="-18"/>
                <a:cs typeface="Poppins" panose="00000500000000000000" pitchFamily="2" charset="-18"/>
                <a:sym typeface="Wingdings" panose="05000000000000000000" pitchFamily="2" charset="2"/>
              </a:defRPr>
            </a:lvl1pPr>
          </a:lstStyle>
          <a:p>
            <a:r>
              <a:rPr lang="pl-PL" dirty="0"/>
              <a:t>Kliknij, aby edytować styl</a:t>
            </a:r>
          </a:p>
        </p:txBody>
      </p:sp>
      <p:sp>
        <p:nvSpPr>
          <p:cNvPr id="12" name="Symbol zastępczy zawartości 2"/>
          <p:cNvSpPr>
            <a:spLocks noGrp="1"/>
          </p:cNvSpPr>
          <p:nvPr>
            <p:ph idx="1"/>
          </p:nvPr>
        </p:nvSpPr>
        <p:spPr>
          <a:xfrm>
            <a:off x="6314399" y="1224000"/>
            <a:ext cx="5443451" cy="5310000"/>
          </a:xfrm>
        </p:spPr>
        <p:txBody>
          <a:bodyPr/>
          <a:lstStyle>
            <a:lvl1pPr marL="0" indent="0" algn="l">
              <a:spcBef>
                <a:spcPts val="1800"/>
              </a:spcBef>
              <a:spcAft>
                <a:spcPts val="0"/>
              </a:spcAft>
              <a:defRPr sz="2000" b="0" i="0">
                <a:solidFill>
                  <a:srgbClr val="202841"/>
                </a:solidFill>
                <a:latin typeface="Poppins" panose="00000500000000000000" pitchFamily="2" charset="-18"/>
                <a:cs typeface="Poppins" panose="00000500000000000000" pitchFamily="2" charset="-18"/>
              </a:defRPr>
            </a:lvl1pPr>
            <a:lvl2pPr marL="0" indent="0" algn="l">
              <a:spcBef>
                <a:spcPts val="1200"/>
              </a:spcBef>
              <a:spcAft>
                <a:spcPts val="0"/>
              </a:spcAft>
              <a:buFont typeface="Calibri" pitchFamily="34" charset="0"/>
              <a:buNone/>
              <a:defRPr sz="1800" i="0">
                <a:solidFill>
                  <a:srgbClr val="202841"/>
                </a:solidFill>
                <a:latin typeface="Poppins" panose="00000500000000000000" pitchFamily="2" charset="-18"/>
                <a:cs typeface="Poppins" panose="00000500000000000000" pitchFamily="2" charset="-18"/>
              </a:defRPr>
            </a:lvl2pPr>
            <a:lvl3pPr marL="357188" indent="-174625" algn="l">
              <a:spcBef>
                <a:spcPts val="600"/>
              </a:spcBef>
              <a:spcAft>
                <a:spcPts val="0"/>
              </a:spcAft>
              <a:buClr>
                <a:srgbClr val="5AB9C3"/>
              </a:buClr>
              <a:buSzPct val="9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3pPr>
            <a:lvl4pPr marL="628650" indent="-184150" algn="l">
              <a:spcBef>
                <a:spcPts val="600"/>
              </a:spcBef>
              <a:spcAft>
                <a:spcPts val="0"/>
              </a:spcAft>
              <a:buClr>
                <a:srgbClr val="5AB9C3"/>
              </a:buClr>
              <a:buSzPct val="8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4pPr>
            <a:lvl5pPr marL="898525" indent="-182563" algn="l">
              <a:spcBef>
                <a:spcPts val="600"/>
              </a:spcBef>
              <a:spcAft>
                <a:spcPts val="0"/>
              </a:spcAft>
              <a:buClr>
                <a:srgbClr val="5AB9C3"/>
              </a:buClr>
              <a:buSzPct val="70000"/>
              <a:buFont typeface="Wingdings" panose="05000000000000000000" pitchFamily="2" charset="2"/>
              <a:buChar char="§"/>
              <a:defRPr sz="1800" i="0">
                <a:solidFill>
                  <a:srgbClr val="202841"/>
                </a:solidFill>
                <a:latin typeface="Poppins" panose="00000500000000000000" pitchFamily="2" charset="-18"/>
                <a:cs typeface="Poppins" panose="00000500000000000000" pitchFamily="2"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06249662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ytuł lub rozdział - 1 kolumna szeroka, białe tło">
    <p:spTree>
      <p:nvGrpSpPr>
        <p:cNvPr id="1" name=""/>
        <p:cNvGrpSpPr/>
        <p:nvPr/>
      </p:nvGrpSpPr>
      <p:grpSpPr>
        <a:xfrm>
          <a:off x="0" y="0"/>
          <a:ext cx="0" cy="0"/>
          <a:chOff x="0" y="0"/>
          <a:chExt cx="0" cy="0"/>
        </a:xfrm>
      </p:grpSpPr>
      <p:sp>
        <p:nvSpPr>
          <p:cNvPr id="2" name="Prostokąt 1" descr="&quot;&quot;">
            <a:extLst>
              <a:ext uri="{FF2B5EF4-FFF2-40B4-BE49-F238E27FC236}">
                <a16:creationId xmlns:a16="http://schemas.microsoft.com/office/drawing/2014/main" id="{FCDA96A9-1F8F-8F44-00FB-811A8124AC83}"/>
              </a:ext>
            </a:extLst>
          </p:cNvPr>
          <p:cNvSpPr>
            <a:spLocks noChangeArrowheads="1"/>
          </p:cNvSpPr>
          <p:nvPr userDrawn="1"/>
        </p:nvSpPr>
        <p:spPr bwMode="auto">
          <a:xfrm>
            <a:off x="0" y="0"/>
            <a:ext cx="214313" cy="6858000"/>
          </a:xfrm>
          <a:prstGeom prst="rect">
            <a:avLst/>
          </a:prstGeom>
          <a:solidFill>
            <a:srgbClr val="5AB9C3"/>
          </a:soli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pic>
        <p:nvPicPr>
          <p:cNvPr id="3" name="Obraz 4">
            <a:extLst>
              <a:ext uri="{FF2B5EF4-FFF2-40B4-BE49-F238E27FC236}">
                <a16:creationId xmlns:a16="http://schemas.microsoft.com/office/drawing/2014/main" id="{026768B7-A59D-7371-3C8D-E7121E996413}"/>
              </a:ext>
              <a:ext uri="{C183D7F6-B498-43B3-948B-1728B52AA6E4}">
                <adec:decorative xmlns:adec="http://schemas.microsoft.com/office/drawing/2017/decorative" val="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28625" y="188913"/>
            <a:ext cx="1677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4">
            <a:extLst>
              <a:ext uri="{FF2B5EF4-FFF2-40B4-BE49-F238E27FC236}">
                <a16:creationId xmlns:a16="http://schemas.microsoft.com/office/drawing/2014/main" id="{75480D2C-12EE-0323-070C-6E92D68A9506}"/>
              </a:ext>
              <a:ext uri="{C183D7F6-B498-43B3-948B-1728B52AA6E4}">
                <adec:decorative xmlns:adec="http://schemas.microsoft.com/office/drawing/2017/decorative" val="1"/>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9902825" y="6642100"/>
            <a:ext cx="18557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ytuł 6"/>
          <p:cNvSpPr>
            <a:spLocks noGrp="1"/>
          </p:cNvSpPr>
          <p:nvPr>
            <p:ph type="title"/>
          </p:nvPr>
        </p:nvSpPr>
        <p:spPr>
          <a:xfrm>
            <a:off x="3352192" y="215595"/>
            <a:ext cx="8405408" cy="575792"/>
          </a:xfrm>
          <a:prstGeom prst="rect">
            <a:avLst/>
          </a:prstGeom>
        </p:spPr>
        <p:txBody>
          <a:bodyPr lIns="0" tIns="0" rIns="0" bIns="0" anchor="ctr" anchorCtr="0"/>
          <a:lstStyle>
            <a:lvl1pPr marL="0" indent="0" algn="r">
              <a:buClr>
                <a:srgbClr val="5AB9C3"/>
              </a:buClr>
              <a:buFont typeface="Wingdings" panose="05000000000000000000" pitchFamily="2" charset="2"/>
              <a:buNone/>
              <a:defRPr b="1" u="none" baseline="0">
                <a:uFill>
                  <a:solidFill>
                    <a:srgbClr val="FAE14B"/>
                  </a:solidFill>
                </a:uFill>
                <a:latin typeface="Poppins" panose="00000500000000000000" pitchFamily="2" charset="-18"/>
                <a:cs typeface="Poppins" panose="00000500000000000000" pitchFamily="2" charset="-18"/>
              </a:defRPr>
            </a:lvl1pPr>
          </a:lstStyle>
          <a:p>
            <a:r>
              <a:rPr lang="pl-PL" dirty="0"/>
              <a:t>Kliknij, aby edytować styl</a:t>
            </a:r>
          </a:p>
        </p:txBody>
      </p:sp>
      <p:sp>
        <p:nvSpPr>
          <p:cNvPr id="12" name="Symbol zastępczy zawartości 2"/>
          <p:cNvSpPr>
            <a:spLocks noGrp="1"/>
          </p:cNvSpPr>
          <p:nvPr>
            <p:ph idx="1"/>
          </p:nvPr>
        </p:nvSpPr>
        <p:spPr>
          <a:xfrm>
            <a:off x="431400" y="1224000"/>
            <a:ext cx="11329200" cy="5310000"/>
          </a:xfrm>
        </p:spPr>
        <p:txBody>
          <a:bodyPr/>
          <a:lstStyle>
            <a:lvl1pPr marL="0" indent="0" algn="ctr">
              <a:spcBef>
                <a:spcPts val="1200"/>
              </a:spcBef>
              <a:spcAft>
                <a:spcPts val="0"/>
              </a:spcAft>
              <a:defRPr sz="4000" b="0" i="0">
                <a:solidFill>
                  <a:srgbClr val="202841"/>
                </a:solidFill>
                <a:latin typeface="Poppins" panose="00000500000000000000" pitchFamily="2" charset="-18"/>
                <a:cs typeface="Poppins" panose="00000500000000000000" pitchFamily="2" charset="-18"/>
              </a:defRPr>
            </a:lvl1pPr>
            <a:lvl2pPr marL="0" indent="0" algn="ctr">
              <a:spcBef>
                <a:spcPts val="1200"/>
              </a:spcBef>
              <a:spcAft>
                <a:spcPts val="0"/>
              </a:spcAft>
              <a:buFont typeface="Calibri" pitchFamily="34" charset="0"/>
              <a:buNone/>
              <a:defRPr sz="3200" i="0">
                <a:solidFill>
                  <a:srgbClr val="202841"/>
                </a:solidFill>
                <a:latin typeface="Poppins" panose="00000500000000000000" pitchFamily="2" charset="-18"/>
                <a:cs typeface="Poppins" panose="00000500000000000000" pitchFamily="2" charset="-18"/>
              </a:defRPr>
            </a:lvl2pPr>
            <a:lvl3pPr marL="0" indent="0" algn="ctr">
              <a:spcBef>
                <a:spcPts val="1200"/>
              </a:spcBef>
              <a:spcAft>
                <a:spcPts val="0"/>
              </a:spcAft>
              <a:buSzPct val="90000"/>
              <a:buFont typeface="Calibri" pitchFamily="34" charset="0"/>
              <a:buNone/>
              <a:defRPr sz="2400" i="0">
                <a:solidFill>
                  <a:srgbClr val="202841"/>
                </a:solidFill>
                <a:latin typeface="Poppins" panose="00000500000000000000" pitchFamily="2" charset="-18"/>
                <a:cs typeface="Poppins" panose="00000500000000000000" pitchFamily="2" charset="-18"/>
              </a:defRPr>
            </a:lvl3pPr>
            <a:lvl4pPr marL="0" indent="0" algn="ctr">
              <a:spcBef>
                <a:spcPts val="1200"/>
              </a:spcBef>
              <a:spcAft>
                <a:spcPts val="0"/>
              </a:spcAft>
              <a:buSzPct val="80000"/>
              <a:buFont typeface="Arial" pitchFamily="34" charset="0"/>
              <a:buNone/>
              <a:defRPr sz="2000" i="0">
                <a:solidFill>
                  <a:srgbClr val="202841"/>
                </a:solidFill>
                <a:latin typeface="Poppins" panose="00000500000000000000" pitchFamily="2" charset="-18"/>
                <a:cs typeface="Poppins" panose="00000500000000000000" pitchFamily="2" charset="-18"/>
              </a:defRPr>
            </a:lvl4pPr>
            <a:lvl5pPr marL="0" indent="0" algn="ctr">
              <a:spcBef>
                <a:spcPts val="1200"/>
              </a:spcBef>
              <a:spcAft>
                <a:spcPts val="0"/>
              </a:spcAft>
              <a:buSzPct val="70000"/>
              <a:buFont typeface="Arial" pitchFamily="34" charset="0"/>
              <a:buNone/>
              <a:defRPr sz="1800" i="0">
                <a:solidFill>
                  <a:srgbClr val="202841"/>
                </a:solidFill>
                <a:latin typeface="Poppins" panose="00000500000000000000" pitchFamily="2" charset="-18"/>
                <a:cs typeface="Poppins" panose="00000500000000000000" pitchFamily="2"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37690239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ytuł lub rozdział - 1 kolumna szeroka, kolorowe tło">
    <p:spTree>
      <p:nvGrpSpPr>
        <p:cNvPr id="1" name=""/>
        <p:cNvGrpSpPr/>
        <p:nvPr/>
      </p:nvGrpSpPr>
      <p:grpSpPr>
        <a:xfrm>
          <a:off x="0" y="0"/>
          <a:ext cx="0" cy="0"/>
          <a:chOff x="0" y="0"/>
          <a:chExt cx="0" cy="0"/>
        </a:xfrm>
      </p:grpSpPr>
      <p:sp>
        <p:nvSpPr>
          <p:cNvPr id="2" name="Prostokąt 1" descr="&quot;&quot;">
            <a:extLst>
              <a:ext uri="{FF2B5EF4-FFF2-40B4-BE49-F238E27FC236}">
                <a16:creationId xmlns:a16="http://schemas.microsoft.com/office/drawing/2014/main" id="{2AA7334B-A1FD-BA9D-4646-7FFE4CB76C23}"/>
              </a:ext>
            </a:extLst>
          </p:cNvPr>
          <p:cNvSpPr>
            <a:spLocks noChangeArrowheads="1"/>
          </p:cNvSpPr>
          <p:nvPr userDrawn="1"/>
        </p:nvSpPr>
        <p:spPr bwMode="auto">
          <a:xfrm>
            <a:off x="0" y="0"/>
            <a:ext cx="214313" cy="6858000"/>
          </a:xfrm>
          <a:prstGeom prst="rect">
            <a:avLst/>
          </a:prstGeom>
          <a:solidFill>
            <a:srgbClr val="5AB9C3"/>
          </a:soli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sp>
        <p:nvSpPr>
          <p:cNvPr id="3" name="Prostokąt 2">
            <a:extLst>
              <a:ext uri="{FF2B5EF4-FFF2-40B4-BE49-F238E27FC236}">
                <a16:creationId xmlns:a16="http://schemas.microsoft.com/office/drawing/2014/main" id="{746138C8-D7DA-71C2-24DE-B4A70B7F1CAF}"/>
              </a:ext>
            </a:extLst>
          </p:cNvPr>
          <p:cNvSpPr>
            <a:spLocks noChangeArrowheads="1"/>
          </p:cNvSpPr>
          <p:nvPr userDrawn="1"/>
        </p:nvSpPr>
        <p:spPr bwMode="auto">
          <a:xfrm flipH="1">
            <a:off x="0" y="981075"/>
            <a:ext cx="12192000" cy="5876925"/>
          </a:xfrm>
          <a:prstGeom prst="rect">
            <a:avLst/>
          </a:prstGeom>
          <a:gradFill>
            <a:gsLst>
              <a:gs pos="0">
                <a:srgbClr val="283C78"/>
              </a:gs>
              <a:gs pos="50000">
                <a:srgbClr val="281464"/>
              </a:gs>
              <a:gs pos="100000">
                <a:srgbClr val="3C3C8C"/>
              </a:gs>
            </a:gsLst>
            <a:path path="circle">
              <a:fillToRect l="100000" t="100000"/>
            </a:path>
          </a:gra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pic>
        <p:nvPicPr>
          <p:cNvPr id="4" name="Obraz 3">
            <a:extLst>
              <a:ext uri="{FF2B5EF4-FFF2-40B4-BE49-F238E27FC236}">
                <a16:creationId xmlns:a16="http://schemas.microsoft.com/office/drawing/2014/main" id="{97645B02-D10C-1FB6-8D96-1659CA354F23}"/>
              </a:ext>
              <a:ext uri="{C183D7F6-B498-43B3-948B-1728B52AA6E4}">
                <adec:decorative xmlns:adec="http://schemas.microsoft.com/office/drawing/2017/decorative" val="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28625" y="188913"/>
            <a:ext cx="1677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6">
            <a:extLst>
              <a:ext uri="{FF2B5EF4-FFF2-40B4-BE49-F238E27FC236}">
                <a16:creationId xmlns:a16="http://schemas.microsoft.com/office/drawing/2014/main" id="{CB88A956-B49F-2F95-E31A-5B3591B36CF4}"/>
              </a:ext>
              <a:ext uri="{C183D7F6-B498-43B3-948B-1728B52AA6E4}">
                <adec:decorative xmlns:adec="http://schemas.microsoft.com/office/drawing/2017/decorative" val="1"/>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9902825" y="6642100"/>
            <a:ext cx="18557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ytuł 6"/>
          <p:cNvSpPr>
            <a:spLocks noGrp="1"/>
          </p:cNvSpPr>
          <p:nvPr>
            <p:ph type="title"/>
          </p:nvPr>
        </p:nvSpPr>
        <p:spPr>
          <a:xfrm>
            <a:off x="3352192" y="215595"/>
            <a:ext cx="8405408" cy="575792"/>
          </a:xfrm>
          <a:prstGeom prst="rect">
            <a:avLst/>
          </a:prstGeom>
        </p:spPr>
        <p:txBody>
          <a:bodyPr lIns="0" tIns="0" rIns="0" bIns="0" anchor="ctr" anchorCtr="0"/>
          <a:lstStyle>
            <a:lvl1pPr marL="0" indent="0" algn="r">
              <a:buClr>
                <a:srgbClr val="5AB9C3"/>
              </a:buClr>
              <a:buFont typeface="Wingdings" panose="05000000000000000000" pitchFamily="2" charset="2"/>
              <a:buNone/>
              <a:defRPr b="1" u="none" baseline="0">
                <a:uFill>
                  <a:solidFill>
                    <a:srgbClr val="FAE14B"/>
                  </a:solidFill>
                </a:uFill>
                <a:latin typeface="Poppins" panose="00000500000000000000" pitchFamily="2" charset="-18"/>
                <a:cs typeface="Poppins" panose="00000500000000000000" pitchFamily="2" charset="-18"/>
              </a:defRPr>
            </a:lvl1pPr>
          </a:lstStyle>
          <a:p>
            <a:r>
              <a:rPr lang="pl-PL" dirty="0"/>
              <a:t>Kliknij, aby edytować styl</a:t>
            </a:r>
          </a:p>
        </p:txBody>
      </p:sp>
      <p:sp>
        <p:nvSpPr>
          <p:cNvPr id="12" name="Symbol zastępczy zawartości 2"/>
          <p:cNvSpPr>
            <a:spLocks noGrp="1"/>
          </p:cNvSpPr>
          <p:nvPr>
            <p:ph idx="1"/>
          </p:nvPr>
        </p:nvSpPr>
        <p:spPr>
          <a:xfrm>
            <a:off x="431400" y="1224000"/>
            <a:ext cx="11329200" cy="5310000"/>
          </a:xfrm>
        </p:spPr>
        <p:txBody>
          <a:bodyPr/>
          <a:lstStyle>
            <a:lvl1pPr marL="0" indent="0" algn="ctr">
              <a:spcBef>
                <a:spcPts val="1200"/>
              </a:spcBef>
              <a:spcAft>
                <a:spcPts val="0"/>
              </a:spcAft>
              <a:defRPr sz="4000" b="0" i="0">
                <a:solidFill>
                  <a:schemeClr val="bg1"/>
                </a:solidFill>
                <a:latin typeface="Poppins" panose="00000500000000000000" pitchFamily="2" charset="-18"/>
                <a:cs typeface="Poppins" panose="00000500000000000000" pitchFamily="2" charset="-18"/>
              </a:defRPr>
            </a:lvl1pPr>
            <a:lvl2pPr marL="0" indent="0" algn="ctr">
              <a:spcBef>
                <a:spcPts val="1200"/>
              </a:spcBef>
              <a:spcAft>
                <a:spcPts val="0"/>
              </a:spcAft>
              <a:buFont typeface="Calibri" pitchFamily="34" charset="0"/>
              <a:buNone/>
              <a:defRPr sz="3200" i="0">
                <a:solidFill>
                  <a:schemeClr val="bg1"/>
                </a:solidFill>
                <a:latin typeface="Poppins" panose="00000500000000000000" pitchFamily="2" charset="-18"/>
                <a:cs typeface="Poppins" panose="00000500000000000000" pitchFamily="2" charset="-18"/>
              </a:defRPr>
            </a:lvl2pPr>
            <a:lvl3pPr marL="0" indent="0" algn="ctr">
              <a:spcBef>
                <a:spcPts val="1200"/>
              </a:spcBef>
              <a:spcAft>
                <a:spcPts val="0"/>
              </a:spcAft>
              <a:buSzPct val="90000"/>
              <a:buFont typeface="Calibri" pitchFamily="34" charset="0"/>
              <a:buNone/>
              <a:defRPr sz="2400" i="0">
                <a:solidFill>
                  <a:schemeClr val="bg1"/>
                </a:solidFill>
                <a:latin typeface="Poppins" panose="00000500000000000000" pitchFamily="2" charset="-18"/>
                <a:cs typeface="Poppins" panose="00000500000000000000" pitchFamily="2" charset="-18"/>
              </a:defRPr>
            </a:lvl3pPr>
            <a:lvl4pPr marL="0" indent="0" algn="ctr">
              <a:spcBef>
                <a:spcPts val="1200"/>
              </a:spcBef>
              <a:spcAft>
                <a:spcPts val="0"/>
              </a:spcAft>
              <a:buSzPct val="80000"/>
              <a:buFont typeface="Arial" pitchFamily="34" charset="0"/>
              <a:buNone/>
              <a:defRPr sz="2000" i="0">
                <a:solidFill>
                  <a:schemeClr val="bg1"/>
                </a:solidFill>
                <a:latin typeface="Poppins" panose="00000500000000000000" pitchFamily="2" charset="-18"/>
                <a:cs typeface="Poppins" panose="00000500000000000000" pitchFamily="2" charset="-18"/>
              </a:defRPr>
            </a:lvl4pPr>
            <a:lvl5pPr marL="0" indent="0" algn="ctr">
              <a:spcBef>
                <a:spcPts val="1200"/>
              </a:spcBef>
              <a:spcAft>
                <a:spcPts val="0"/>
              </a:spcAft>
              <a:buSzPct val="70000"/>
              <a:buFont typeface="Arial" pitchFamily="34" charset="0"/>
              <a:buNone/>
              <a:defRPr sz="1800" i="0">
                <a:solidFill>
                  <a:schemeClr val="bg1"/>
                </a:solidFill>
                <a:latin typeface="Poppins" panose="00000500000000000000" pitchFamily="2" charset="-18"/>
                <a:cs typeface="Poppins" panose="00000500000000000000" pitchFamily="2"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7914711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rostokąt 1" descr="&quot;&quot;">
            <a:extLst>
              <a:ext uri="{FF2B5EF4-FFF2-40B4-BE49-F238E27FC236}">
                <a16:creationId xmlns:a16="http://schemas.microsoft.com/office/drawing/2014/main" id="{2DD4404E-B4E1-6E11-4247-64EC13485527}"/>
              </a:ext>
            </a:extLst>
          </p:cNvPr>
          <p:cNvSpPr>
            <a:spLocks noChangeArrowheads="1"/>
          </p:cNvSpPr>
          <p:nvPr userDrawn="1"/>
        </p:nvSpPr>
        <p:spPr bwMode="auto">
          <a:xfrm>
            <a:off x="0" y="0"/>
            <a:ext cx="214313" cy="6858000"/>
          </a:xfrm>
          <a:prstGeom prst="rect">
            <a:avLst/>
          </a:prstGeom>
          <a:solidFill>
            <a:srgbClr val="5AB9C3"/>
          </a:solidFill>
          <a:ln>
            <a:noFill/>
          </a:ln>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defRPr/>
            </a:pPr>
            <a:endParaRPr lang="pl-PL" altLang="pl-PL" sz="2000">
              <a:solidFill>
                <a:schemeClr val="tx1"/>
              </a:solidFill>
            </a:endParaRPr>
          </a:p>
        </p:txBody>
      </p:sp>
      <p:pic>
        <p:nvPicPr>
          <p:cNvPr id="1027" name="Obraz 3">
            <a:extLst>
              <a:ext uri="{FF2B5EF4-FFF2-40B4-BE49-F238E27FC236}">
                <a16:creationId xmlns:a16="http://schemas.microsoft.com/office/drawing/2014/main" id="{E82006FD-DC38-7D49-0DC2-8882BA725680}"/>
              </a:ext>
              <a:ext uri="{C183D7F6-B498-43B3-948B-1728B52AA6E4}">
                <adec:decorative xmlns:adec="http://schemas.microsoft.com/office/drawing/2017/decorative" val="1"/>
              </a:ext>
            </a:extLst>
          </p:cNvPr>
          <p:cNvPicPr>
            <a:picLocks noChangeAspect="1" noChangeArrowheads="1"/>
          </p:cNvPicPr>
          <p:nvPr userDrawn="1"/>
        </p:nvPicPr>
        <p:blipFill>
          <a:blip r:embed="rId11" cstate="hqprint">
            <a:extLst>
              <a:ext uri="{28A0092B-C50C-407E-A947-70E740481C1C}">
                <a14:useLocalDpi xmlns:a14="http://schemas.microsoft.com/office/drawing/2010/main" val="0"/>
              </a:ext>
            </a:extLst>
          </a:blip>
          <a:srcRect/>
          <a:stretch>
            <a:fillRect/>
          </a:stretch>
        </p:blipFill>
        <p:spPr bwMode="auto">
          <a:xfrm>
            <a:off x="428625" y="188913"/>
            <a:ext cx="1677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Obraz 2">
            <a:extLst>
              <a:ext uri="{FF2B5EF4-FFF2-40B4-BE49-F238E27FC236}">
                <a16:creationId xmlns:a16="http://schemas.microsoft.com/office/drawing/2014/main" id="{B7A10BA2-685E-A146-965C-47550578D334}"/>
              </a:ext>
              <a:ext uri="{C183D7F6-B498-43B3-948B-1728B52AA6E4}">
                <adec:decorative xmlns:adec="http://schemas.microsoft.com/office/drawing/2017/decorative" val="1"/>
              </a:ext>
            </a:extLst>
          </p:cNvPr>
          <p:cNvPicPr>
            <a:picLocks noChangeAspect="1" noChangeArrowheads="1"/>
          </p:cNvPicPr>
          <p:nvPr userDrawn="1"/>
        </p:nvPicPr>
        <p:blipFill>
          <a:blip r:embed="rId12" cstate="hqprint">
            <a:extLst>
              <a:ext uri="{28A0092B-C50C-407E-A947-70E740481C1C}">
                <a14:useLocalDpi xmlns:a14="http://schemas.microsoft.com/office/drawing/2010/main" val="0"/>
              </a:ext>
            </a:extLst>
          </a:blip>
          <a:srcRect/>
          <a:stretch>
            <a:fillRect/>
          </a:stretch>
        </p:blipFill>
        <p:spPr bwMode="auto">
          <a:xfrm>
            <a:off x="9902825" y="6642100"/>
            <a:ext cx="1855788"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a:extLst>
              <a:ext uri="{FF2B5EF4-FFF2-40B4-BE49-F238E27FC236}">
                <a16:creationId xmlns:a16="http://schemas.microsoft.com/office/drawing/2014/main" id="{C9746D82-2AA6-E336-BC9A-D8EE0E5C2EFE}"/>
              </a:ext>
            </a:extLst>
          </p:cNvPr>
          <p:cNvSpPr>
            <a:spLocks noGrp="1" noChangeArrowheads="1"/>
          </p:cNvSpPr>
          <p:nvPr>
            <p:ph type="body" idx="1"/>
          </p:nvPr>
        </p:nvSpPr>
        <p:spPr bwMode="auto">
          <a:xfrm>
            <a:off x="434975" y="1008063"/>
            <a:ext cx="11323638"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pl-PL" altLang="pl-PL" dirty="0"/>
              <a:t>Tytuł prezentacji</a:t>
            </a:r>
          </a:p>
          <a:p>
            <a:pPr lvl="1"/>
            <a:r>
              <a:rPr lang="pl-PL" altLang="pl-PL" dirty="0"/>
              <a:t>Drugi poziom</a:t>
            </a:r>
          </a:p>
          <a:p>
            <a:pPr lvl="2"/>
            <a:r>
              <a:rPr lang="pl-PL" altLang="pl-PL" dirty="0"/>
              <a:t>Trzeci poziom</a:t>
            </a:r>
          </a:p>
          <a:p>
            <a:pPr lvl="3"/>
            <a:r>
              <a:rPr lang="pl-PL" altLang="pl-PL" dirty="0"/>
              <a:t>Czwarty poziom</a:t>
            </a:r>
          </a:p>
          <a:p>
            <a:pPr lvl="4"/>
            <a:r>
              <a:rPr lang="pl-PL" altLang="pl-PL" dirty="0"/>
              <a:t>Piąty poziom</a:t>
            </a: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Lst>
  <p:transition spd="med" advTm="14336">
    <p:fade/>
  </p:transition>
  <p:txStyles>
    <p:titleStyle>
      <a:lvl1pPr algn="ctr" rtl="0" eaLnBrk="0" fontAlgn="base" hangingPunct="0">
        <a:spcBef>
          <a:spcPct val="0"/>
        </a:spcBef>
        <a:spcAft>
          <a:spcPct val="0"/>
        </a:spcAft>
        <a:defRPr sz="2400" b="1">
          <a:solidFill>
            <a:srgbClr val="202841"/>
          </a:solidFill>
          <a:latin typeface="Calibri" pitchFamily="34" charset="0"/>
          <a:ea typeface="+mj-ea"/>
          <a:cs typeface="+mj-cs"/>
        </a:defRPr>
      </a:lvl1pPr>
      <a:lvl2pPr algn="ctr" rtl="0" eaLnBrk="0" fontAlgn="base" hangingPunct="0">
        <a:spcBef>
          <a:spcPct val="0"/>
        </a:spcBef>
        <a:spcAft>
          <a:spcPct val="0"/>
        </a:spcAft>
        <a:defRPr sz="2400" b="1">
          <a:solidFill>
            <a:srgbClr val="202841"/>
          </a:solidFill>
          <a:latin typeface="Calibri" pitchFamily="34" charset="0"/>
        </a:defRPr>
      </a:lvl2pPr>
      <a:lvl3pPr algn="ctr" rtl="0" eaLnBrk="0" fontAlgn="base" hangingPunct="0">
        <a:spcBef>
          <a:spcPct val="0"/>
        </a:spcBef>
        <a:spcAft>
          <a:spcPct val="0"/>
        </a:spcAft>
        <a:defRPr sz="2400" b="1">
          <a:solidFill>
            <a:srgbClr val="202841"/>
          </a:solidFill>
          <a:latin typeface="Calibri" pitchFamily="34" charset="0"/>
        </a:defRPr>
      </a:lvl3pPr>
      <a:lvl4pPr algn="ctr" rtl="0" eaLnBrk="0" fontAlgn="base" hangingPunct="0">
        <a:spcBef>
          <a:spcPct val="0"/>
        </a:spcBef>
        <a:spcAft>
          <a:spcPct val="0"/>
        </a:spcAft>
        <a:defRPr sz="2400" b="1">
          <a:solidFill>
            <a:srgbClr val="202841"/>
          </a:solidFill>
          <a:latin typeface="Calibri" pitchFamily="34" charset="0"/>
        </a:defRPr>
      </a:lvl4pPr>
      <a:lvl5pPr algn="ctr" rtl="0" eaLnBrk="0" fontAlgn="base" hangingPunct="0">
        <a:spcBef>
          <a:spcPct val="0"/>
        </a:spcBef>
        <a:spcAft>
          <a:spcPct val="0"/>
        </a:spcAft>
        <a:defRPr sz="2400" b="1">
          <a:solidFill>
            <a:srgbClr val="202841"/>
          </a:solidFill>
          <a:latin typeface="Calibri" pitchFamily="34" charset="0"/>
        </a:defRPr>
      </a:lvl5pPr>
      <a:lvl6pPr marL="354902" algn="ctr" rtl="0" eaLnBrk="1" fontAlgn="base" hangingPunct="1">
        <a:spcBef>
          <a:spcPct val="0"/>
        </a:spcBef>
        <a:spcAft>
          <a:spcPct val="0"/>
        </a:spcAft>
        <a:defRPr sz="2475">
          <a:solidFill>
            <a:schemeClr val="tx2"/>
          </a:solidFill>
          <a:latin typeface="Arial" charset="0"/>
        </a:defRPr>
      </a:lvl6pPr>
      <a:lvl7pPr marL="709803" algn="ctr" rtl="0" eaLnBrk="1" fontAlgn="base" hangingPunct="1">
        <a:spcBef>
          <a:spcPct val="0"/>
        </a:spcBef>
        <a:spcAft>
          <a:spcPct val="0"/>
        </a:spcAft>
        <a:defRPr sz="2475">
          <a:solidFill>
            <a:schemeClr val="tx2"/>
          </a:solidFill>
          <a:latin typeface="Arial" charset="0"/>
        </a:defRPr>
      </a:lvl7pPr>
      <a:lvl8pPr marL="1064705" algn="ctr" rtl="0" eaLnBrk="1" fontAlgn="base" hangingPunct="1">
        <a:spcBef>
          <a:spcPct val="0"/>
        </a:spcBef>
        <a:spcAft>
          <a:spcPct val="0"/>
        </a:spcAft>
        <a:defRPr sz="2475">
          <a:solidFill>
            <a:schemeClr val="tx2"/>
          </a:solidFill>
          <a:latin typeface="Arial" charset="0"/>
        </a:defRPr>
      </a:lvl8pPr>
      <a:lvl9pPr marL="1419606" algn="ctr" rtl="0" eaLnBrk="1" fontAlgn="base" hangingPunct="1">
        <a:spcBef>
          <a:spcPct val="0"/>
        </a:spcBef>
        <a:spcAft>
          <a:spcPct val="0"/>
        </a:spcAft>
        <a:defRPr sz="2475">
          <a:solidFill>
            <a:schemeClr val="tx2"/>
          </a:solidFill>
          <a:latin typeface="Arial" charset="0"/>
        </a:defRPr>
      </a:lvl9pPr>
    </p:titleStyle>
    <p:bodyStyle>
      <a:lvl1pPr algn="ctr" rtl="0" eaLnBrk="0" fontAlgn="base" hangingPunct="0">
        <a:spcBef>
          <a:spcPts val="1200"/>
        </a:spcBef>
        <a:spcAft>
          <a:spcPts val="238"/>
        </a:spcAft>
        <a:buFont typeface="Arial" panose="020B0604020202020204" pitchFamily="34" charset="0"/>
        <a:defRPr sz="4000">
          <a:solidFill>
            <a:srgbClr val="202841"/>
          </a:solidFill>
          <a:latin typeface="Poppins" panose="00000500000000000000" pitchFamily="2" charset="-18"/>
          <a:ea typeface="Poppins" panose="00000500000000000000" pitchFamily="2" charset="-18"/>
          <a:cs typeface="Poppins" panose="00000500000000000000" pitchFamily="2" charset="-18"/>
        </a:defRPr>
      </a:lvl1pPr>
      <a:lvl2pPr algn="ctr" rtl="0" eaLnBrk="0" fontAlgn="base" hangingPunct="0">
        <a:spcBef>
          <a:spcPts val="1200"/>
        </a:spcBef>
        <a:spcAft>
          <a:spcPct val="0"/>
        </a:spcAft>
        <a:defRPr sz="3200">
          <a:solidFill>
            <a:srgbClr val="202841"/>
          </a:solidFill>
          <a:latin typeface="+mn-lt"/>
          <a:ea typeface="Calibri" pitchFamily="34" charset="0"/>
          <a:cs typeface="Calibri" pitchFamily="34" charset="0"/>
        </a:defRPr>
      </a:lvl2pPr>
      <a:lvl3pPr algn="ctr" rtl="0" eaLnBrk="0" fontAlgn="base" hangingPunct="0">
        <a:spcBef>
          <a:spcPts val="1200"/>
        </a:spcBef>
        <a:spcAft>
          <a:spcPct val="0"/>
        </a:spcAft>
        <a:defRPr sz="2400">
          <a:solidFill>
            <a:srgbClr val="202841"/>
          </a:solidFill>
          <a:latin typeface="+mn-lt"/>
          <a:ea typeface="Calibri" pitchFamily="34" charset="0"/>
          <a:cs typeface="Calibri" pitchFamily="34" charset="0"/>
        </a:defRPr>
      </a:lvl3pPr>
      <a:lvl4pPr algn="ctr" rtl="0" eaLnBrk="0" fontAlgn="base" hangingPunct="0">
        <a:spcBef>
          <a:spcPts val="1200"/>
        </a:spcBef>
        <a:spcAft>
          <a:spcPct val="0"/>
        </a:spcAft>
        <a:defRPr sz="2000">
          <a:solidFill>
            <a:srgbClr val="202841"/>
          </a:solidFill>
          <a:latin typeface="+mn-lt"/>
          <a:ea typeface="Calibri" pitchFamily="34" charset="0"/>
          <a:cs typeface="Calibri" pitchFamily="34" charset="0"/>
        </a:defRPr>
      </a:lvl4pPr>
      <a:lvl5pPr algn="ctr" rtl="0" eaLnBrk="0" fontAlgn="base" hangingPunct="0">
        <a:spcBef>
          <a:spcPts val="1200"/>
        </a:spcBef>
        <a:spcAft>
          <a:spcPct val="0"/>
        </a:spcAft>
        <a:defRPr>
          <a:solidFill>
            <a:srgbClr val="202841"/>
          </a:solidFill>
          <a:latin typeface="+mn-lt"/>
          <a:ea typeface="Calibri" pitchFamily="34" charset="0"/>
          <a:cs typeface="Calibri" pitchFamily="34" charset="0"/>
        </a:defRPr>
      </a:lvl5pPr>
      <a:lvl6pPr marL="1951958" indent="-177451" algn="l" rtl="0" eaLnBrk="1" fontAlgn="base" hangingPunct="1">
        <a:spcBef>
          <a:spcPct val="20000"/>
        </a:spcBef>
        <a:spcAft>
          <a:spcPct val="0"/>
        </a:spcAft>
        <a:buChar char="»"/>
        <a:defRPr sz="1575">
          <a:solidFill>
            <a:schemeClr val="tx1"/>
          </a:solidFill>
          <a:latin typeface="+mn-lt"/>
        </a:defRPr>
      </a:lvl6pPr>
      <a:lvl7pPr marL="2306860" indent="-177451" algn="l" rtl="0" eaLnBrk="1" fontAlgn="base" hangingPunct="1">
        <a:spcBef>
          <a:spcPct val="20000"/>
        </a:spcBef>
        <a:spcAft>
          <a:spcPct val="0"/>
        </a:spcAft>
        <a:buChar char="»"/>
        <a:defRPr sz="1575">
          <a:solidFill>
            <a:schemeClr val="tx1"/>
          </a:solidFill>
          <a:latin typeface="+mn-lt"/>
        </a:defRPr>
      </a:lvl7pPr>
      <a:lvl8pPr marL="2661761" indent="-177451" algn="l" rtl="0" eaLnBrk="1" fontAlgn="base" hangingPunct="1">
        <a:spcBef>
          <a:spcPct val="20000"/>
        </a:spcBef>
        <a:spcAft>
          <a:spcPct val="0"/>
        </a:spcAft>
        <a:buChar char="»"/>
        <a:defRPr sz="1575">
          <a:solidFill>
            <a:schemeClr val="tx1"/>
          </a:solidFill>
          <a:latin typeface="+mn-lt"/>
        </a:defRPr>
      </a:lvl8pPr>
      <a:lvl9pPr marL="3016663" indent="-177451" algn="l" rtl="0" eaLnBrk="1" fontAlgn="base" hangingPunct="1">
        <a:spcBef>
          <a:spcPct val="20000"/>
        </a:spcBef>
        <a:spcAft>
          <a:spcPct val="0"/>
        </a:spcAft>
        <a:buChar char="»"/>
        <a:defRPr sz="1575">
          <a:solidFill>
            <a:schemeClr val="tx1"/>
          </a:solidFill>
          <a:latin typeface="+mn-lt"/>
        </a:defRPr>
      </a:lvl9pPr>
    </p:bodyStyle>
    <p:otherStyle>
      <a:defPPr>
        <a:defRPr lang="pl-PL"/>
      </a:defPPr>
      <a:lvl1pPr marL="0" algn="l" defTabSz="709803" rtl="0" eaLnBrk="1" latinLnBrk="0" hangingPunct="1">
        <a:defRPr sz="1425" kern="1200">
          <a:solidFill>
            <a:schemeClr val="tx1"/>
          </a:solidFill>
          <a:latin typeface="+mn-lt"/>
          <a:ea typeface="+mn-ea"/>
          <a:cs typeface="+mn-cs"/>
        </a:defRPr>
      </a:lvl1pPr>
      <a:lvl2pPr marL="354902" algn="l" defTabSz="709803" rtl="0" eaLnBrk="1" latinLnBrk="0" hangingPunct="1">
        <a:defRPr sz="1425" kern="1200">
          <a:solidFill>
            <a:schemeClr val="tx1"/>
          </a:solidFill>
          <a:latin typeface="+mn-lt"/>
          <a:ea typeface="+mn-ea"/>
          <a:cs typeface="+mn-cs"/>
        </a:defRPr>
      </a:lvl2pPr>
      <a:lvl3pPr marL="709803" algn="l" defTabSz="709803" rtl="0" eaLnBrk="1" latinLnBrk="0" hangingPunct="1">
        <a:defRPr sz="1425" kern="1200">
          <a:solidFill>
            <a:schemeClr val="tx1"/>
          </a:solidFill>
          <a:latin typeface="+mn-lt"/>
          <a:ea typeface="+mn-ea"/>
          <a:cs typeface="+mn-cs"/>
        </a:defRPr>
      </a:lvl3pPr>
      <a:lvl4pPr marL="1064705" algn="l" defTabSz="709803" rtl="0" eaLnBrk="1" latinLnBrk="0" hangingPunct="1">
        <a:defRPr sz="1425" kern="1200">
          <a:solidFill>
            <a:schemeClr val="tx1"/>
          </a:solidFill>
          <a:latin typeface="+mn-lt"/>
          <a:ea typeface="+mn-ea"/>
          <a:cs typeface="+mn-cs"/>
        </a:defRPr>
      </a:lvl4pPr>
      <a:lvl5pPr marL="1419606" algn="l" defTabSz="709803" rtl="0" eaLnBrk="1" latinLnBrk="0" hangingPunct="1">
        <a:defRPr sz="1425" kern="1200">
          <a:solidFill>
            <a:schemeClr val="tx1"/>
          </a:solidFill>
          <a:latin typeface="+mn-lt"/>
          <a:ea typeface="+mn-ea"/>
          <a:cs typeface="+mn-cs"/>
        </a:defRPr>
      </a:lvl5pPr>
      <a:lvl6pPr marL="1774508" algn="l" defTabSz="709803" rtl="0" eaLnBrk="1" latinLnBrk="0" hangingPunct="1">
        <a:defRPr sz="1425" kern="1200">
          <a:solidFill>
            <a:schemeClr val="tx1"/>
          </a:solidFill>
          <a:latin typeface="+mn-lt"/>
          <a:ea typeface="+mn-ea"/>
          <a:cs typeface="+mn-cs"/>
        </a:defRPr>
      </a:lvl6pPr>
      <a:lvl7pPr marL="2129409" algn="l" defTabSz="709803" rtl="0" eaLnBrk="1" latinLnBrk="0" hangingPunct="1">
        <a:defRPr sz="1425" kern="1200">
          <a:solidFill>
            <a:schemeClr val="tx1"/>
          </a:solidFill>
          <a:latin typeface="+mn-lt"/>
          <a:ea typeface="+mn-ea"/>
          <a:cs typeface="+mn-cs"/>
        </a:defRPr>
      </a:lvl7pPr>
      <a:lvl8pPr marL="2484311" algn="l" defTabSz="709803" rtl="0" eaLnBrk="1" latinLnBrk="0" hangingPunct="1">
        <a:defRPr sz="1425" kern="1200">
          <a:solidFill>
            <a:schemeClr val="tx1"/>
          </a:solidFill>
          <a:latin typeface="+mn-lt"/>
          <a:ea typeface="+mn-ea"/>
          <a:cs typeface="+mn-cs"/>
        </a:defRPr>
      </a:lvl8pPr>
      <a:lvl9pPr marL="2839212" algn="l" defTabSz="709803"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xwing.com/tag/line-icons/"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Prostokąt: zaokrąglone rogi 1" descr="Logotyp szkoły" title="Logotyp szkoły">
            <a:extLst>
              <a:ext uri="{FF2B5EF4-FFF2-40B4-BE49-F238E27FC236}">
                <a16:creationId xmlns:a16="http://schemas.microsoft.com/office/drawing/2014/main" id="{C935CC74-68EB-3BFA-5AB8-E46E7A80F3F1}"/>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4" name="Łza 3" descr="element graficzny&#10;&#10;Element graficzny w formie łzy w gradiencie przechodzącym od koloru purpurowego w ciemny fiolet">
            <a:extLst>
              <a:ext uri="{FF2B5EF4-FFF2-40B4-BE49-F238E27FC236}">
                <a16:creationId xmlns:a16="http://schemas.microsoft.com/office/drawing/2014/main" id="{84CA1BB7-BC4D-1F26-8A30-55EF48758FAF}"/>
              </a:ext>
              <a:ext uri="{C183D7F6-B498-43B3-948B-1728B52AA6E4}">
                <adec:decorative xmlns:adec="http://schemas.microsoft.com/office/drawing/2017/decorative" val="1"/>
              </a:ext>
            </a:extLst>
          </p:cNvPr>
          <p:cNvSpPr/>
          <p:nvPr/>
        </p:nvSpPr>
        <p:spPr bwMode="auto">
          <a:xfrm rot="10800000">
            <a:off x="0" y="4149080"/>
            <a:ext cx="2783632" cy="2707554"/>
          </a:xfrm>
          <a:prstGeom prst="teardrop">
            <a:avLst/>
          </a:prstGeom>
          <a:gradFill flip="none" rotWithShape="1">
            <a:gsLst>
              <a:gs pos="0">
                <a:srgbClr val="283C78"/>
              </a:gs>
              <a:gs pos="50000">
                <a:srgbClr val="281464"/>
              </a:gs>
              <a:gs pos="100000">
                <a:srgbClr val="3C3C8C"/>
              </a:gs>
            </a:gsLst>
            <a:path path="circle">
              <a:fillToRect l="100000" t="100000"/>
            </a:path>
            <a:tileRect r="-100000" b="-100000"/>
          </a:gradFill>
          <a:ln w="9525" cap="flat" cmpd="sng" algn="ctr">
            <a:noFill/>
            <a:prstDash val="solid"/>
            <a:round/>
            <a:headEnd type="none" w="med" len="med"/>
            <a:tailEnd type="none" w="med" len="med"/>
          </a:ln>
          <a:effectLst/>
        </p:spPr>
        <p:txBody>
          <a:bodyPr/>
          <a:lstStyle/>
          <a:p>
            <a:pPr marL="449263" indent="-269875" defTabSz="914400" eaLnBrk="1" hangingPunct="1">
              <a:lnSpc>
                <a:spcPct val="90000"/>
              </a:lnSpc>
              <a:spcBef>
                <a:spcPct val="20000"/>
              </a:spcBef>
              <a:buFontTx/>
              <a:buChar char="–"/>
              <a:defRPr/>
            </a:pPr>
            <a:endParaRPr lang="pl-PL" sz="2000">
              <a:solidFill>
                <a:schemeClr val="tx1"/>
              </a:solidFill>
              <a:latin typeface="Arial" charset="0"/>
            </a:endParaRPr>
          </a:p>
        </p:txBody>
      </p:sp>
      <p:sp>
        <p:nvSpPr>
          <p:cNvPr id="3" name="Tytuł 2">
            <a:extLst>
              <a:ext uri="{FF2B5EF4-FFF2-40B4-BE49-F238E27FC236}">
                <a16:creationId xmlns:a16="http://schemas.microsoft.com/office/drawing/2014/main" id="{1236C1F2-7EF0-F20D-C73B-38D55BB8C0C2}"/>
              </a:ext>
            </a:extLst>
          </p:cNvPr>
          <p:cNvSpPr>
            <a:spLocks noGrp="1"/>
          </p:cNvSpPr>
          <p:nvPr>
            <p:ph type="title"/>
          </p:nvPr>
        </p:nvSpPr>
        <p:spPr>
          <a:xfrm>
            <a:off x="3352800" y="215900"/>
            <a:ext cx="8404225" cy="576263"/>
          </a:xfrm>
        </p:spPr>
        <p:txBody>
          <a:bodyPr/>
          <a:lstStyle/>
          <a:p>
            <a:pPr>
              <a:defRPr/>
            </a:pPr>
            <a:r>
              <a:rPr lang="pl-PL" dirty="0"/>
              <a:t>Treść nagłówka</a:t>
            </a:r>
          </a:p>
        </p:txBody>
      </p:sp>
      <p:sp>
        <p:nvSpPr>
          <p:cNvPr id="13319" name="Symbol zastępczy zawartości 1">
            <a:extLst>
              <a:ext uri="{FF2B5EF4-FFF2-40B4-BE49-F238E27FC236}">
                <a16:creationId xmlns:a16="http://schemas.microsoft.com/office/drawing/2014/main" id="{BEC82559-A797-FCB8-55BB-E01B1C4B8971}"/>
              </a:ext>
            </a:extLst>
          </p:cNvPr>
          <p:cNvSpPr>
            <a:spLocks noGrp="1" noChangeArrowheads="1"/>
          </p:cNvSpPr>
          <p:nvPr>
            <p:ph idx="1"/>
          </p:nvPr>
        </p:nvSpPr>
        <p:spPr>
          <a:xfrm>
            <a:off x="431800" y="1223963"/>
            <a:ext cx="11328400" cy="5310187"/>
          </a:xfrm>
        </p:spPr>
        <p:txBody>
          <a:bodyPr/>
          <a:lstStyle/>
          <a:p>
            <a:pPr>
              <a:spcAft>
                <a:spcPct val="0"/>
              </a:spcAft>
            </a:pPr>
            <a:r>
              <a:rPr lang="pl-PL" altLang="pl-PL" b="1" dirty="0"/>
              <a:t>Biznes i zarządzanie</a:t>
            </a:r>
          </a:p>
          <a:p>
            <a:pPr lvl="1">
              <a:spcAft>
                <a:spcPct val="0"/>
              </a:spcAft>
            </a:pPr>
            <a:r>
              <a:rPr lang="pl-PL" altLang="pl-PL" dirty="0"/>
              <a:t>Instytut Badań Edukacyjnych - Szablon oraz przykładowe slajdy</a:t>
            </a:r>
          </a:p>
          <a:p>
            <a:pPr lvl="3">
              <a:spcAft>
                <a:spcPct val="0"/>
              </a:spcAft>
              <a:buFontTx/>
              <a:buNone/>
            </a:pPr>
            <a:endParaRPr lang="pl-PL" altLang="pl-PL" dirty="0"/>
          </a:p>
          <a:p>
            <a:pPr lvl="3">
              <a:spcAft>
                <a:spcPct val="0"/>
              </a:spcAft>
              <a:buFontTx/>
              <a:buNone/>
            </a:pPr>
            <a:endParaRPr lang="pl-PL" altLang="pl-PL" dirty="0"/>
          </a:p>
          <a:p>
            <a:pPr lvl="3">
              <a:spcAft>
                <a:spcPct val="0"/>
              </a:spcAft>
              <a:buFontTx/>
              <a:buNone/>
            </a:pPr>
            <a:endParaRPr lang="pl-PL" altLang="pl-PL" dirty="0"/>
          </a:p>
          <a:p>
            <a:pPr lvl="3">
              <a:spcAft>
                <a:spcPct val="0"/>
              </a:spcAft>
              <a:buFontTx/>
              <a:buNone/>
            </a:pPr>
            <a:endParaRPr lang="pl-PL" altLang="pl-PL" dirty="0"/>
          </a:p>
          <a:p>
            <a:pPr lvl="4">
              <a:spcAft>
                <a:spcPct val="0"/>
              </a:spcAft>
              <a:buFontTx/>
              <a:buNone/>
            </a:pPr>
            <a:r>
              <a:rPr lang="pl-PL" altLang="pl-PL" dirty="0"/>
              <a:t>Warszawa, 10 października 2023 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rostokąt: zaokrąglone rogi 1">
            <a:extLst>
              <a:ext uri="{FF2B5EF4-FFF2-40B4-BE49-F238E27FC236}">
                <a16:creationId xmlns:a16="http://schemas.microsoft.com/office/drawing/2014/main" id="{ADC80F96-F5DB-768E-E0AB-A1CF570BB133}"/>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3" name="Tytuł 2">
            <a:extLst>
              <a:ext uri="{FF2B5EF4-FFF2-40B4-BE49-F238E27FC236}">
                <a16:creationId xmlns:a16="http://schemas.microsoft.com/office/drawing/2014/main" id="{8DD34CDB-1B0C-9073-6DC0-2379D89D33BA}"/>
              </a:ext>
            </a:extLst>
          </p:cNvPr>
          <p:cNvSpPr>
            <a:spLocks noGrp="1"/>
          </p:cNvSpPr>
          <p:nvPr>
            <p:ph type="title"/>
          </p:nvPr>
        </p:nvSpPr>
        <p:spPr>
          <a:xfrm>
            <a:off x="3354388" y="215900"/>
            <a:ext cx="8407400" cy="576263"/>
          </a:xfrm>
        </p:spPr>
        <p:txBody>
          <a:bodyPr/>
          <a:lstStyle/>
          <a:p>
            <a:pPr>
              <a:defRPr/>
            </a:pPr>
            <a:r>
              <a:rPr lang="pl-PL" dirty="0"/>
              <a:t>Slajd z jednym, dużym polem tekstowym</a:t>
            </a:r>
            <a:br>
              <a:rPr lang="pl-PL" dirty="0"/>
            </a:br>
            <a:r>
              <a:rPr lang="pl-PL" dirty="0"/>
              <a:t>na kolorowym tle</a:t>
            </a:r>
          </a:p>
        </p:txBody>
      </p:sp>
      <p:sp>
        <p:nvSpPr>
          <p:cNvPr id="22532" name="Symbol zastępczy zawartości 1">
            <a:extLst>
              <a:ext uri="{FF2B5EF4-FFF2-40B4-BE49-F238E27FC236}">
                <a16:creationId xmlns:a16="http://schemas.microsoft.com/office/drawing/2014/main" id="{75129F27-6851-193A-013A-807A8328BAA1}"/>
              </a:ext>
            </a:extLst>
          </p:cNvPr>
          <p:cNvSpPr>
            <a:spLocks noGrp="1" noChangeArrowheads="1"/>
          </p:cNvSpPr>
          <p:nvPr>
            <p:ph idx="1"/>
          </p:nvPr>
        </p:nvSpPr>
        <p:spPr>
          <a:xfrm>
            <a:off x="431800" y="1223963"/>
            <a:ext cx="11328400" cy="5310187"/>
          </a:xfrm>
        </p:spPr>
        <p:txBody>
          <a:bodyPr/>
          <a:lstStyle/>
          <a:p>
            <a:pPr>
              <a:spcAft>
                <a:spcPct val="0"/>
              </a:spcAft>
            </a:pPr>
            <a:r>
              <a:rPr lang="pl-PL" altLang="pl-PL" b="1"/>
              <a:t>Lorem ipsum dolor sit amet, consectetur adipiscing elit</a:t>
            </a:r>
          </a:p>
          <a:p>
            <a:pPr lvl="1">
              <a:spcAft>
                <a:spcPct val="0"/>
              </a:spcAft>
            </a:pPr>
            <a:r>
              <a:rPr lang="pl-PL" altLang="pl-PL"/>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lvl="1">
              <a:spcAft>
                <a:spcPct val="0"/>
              </a:spcAft>
            </a:pPr>
            <a:r>
              <a:rPr lang="pl-PL" altLang="pl-PL"/>
              <a:t>Commodo sed egestas egestas fringilla phasellus faucibus. Dolor magna eget est lorem ipsum dolor sit amet. Varius duis at consectetur lorem donec massa sapien faucibus et. Massa eget egestas purus viverra accumsan in nisl nisi. Ornare lectus sit amet est. Nec feugiat in fermentum posuere urna nec tincidunt. Sagittis orci a scelerisque purus semper eget duis at. Praesent tristique magna sit amet purus gravida quis blandit.</a:t>
            </a:r>
          </a:p>
          <a:p>
            <a:pPr lvl="1">
              <a:spcAft>
                <a:spcPct val="0"/>
              </a:spcAft>
            </a:pPr>
            <a:r>
              <a:rPr lang="pl-PL" altLang="pl-PL"/>
              <a:t>Egestas pretium aenean pharetra magna ac placerat vestibulum. Sit amet nulla facilisi morbi tempus iaculis. Ut porttitor leo a diam sollicitudin. Duis at consectetur lorem donec massa sapien faucibus. Quam viverra orci sagittis eu volutpat odio facilisis. Senectus et netus et malesuada fames ac turpis egestas maecenas. Nam at lectus urna duis convallis convallis tellus. Vel eros donec ac odio tempor orci. Sed id semper risus in hendrerit. Elit pellentesque habitant morbi tristique senectus. Morbi tincidunt ornare massa eget egestas. Consequat interdum varius sit amet. Purus in mollis nunc sed id. Vestibulum morbi blandit cursus risus.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rostokąt: zaokrąglone rogi 1">
            <a:extLst>
              <a:ext uri="{FF2B5EF4-FFF2-40B4-BE49-F238E27FC236}">
                <a16:creationId xmlns:a16="http://schemas.microsoft.com/office/drawing/2014/main" id="{85615BA4-2286-8327-807B-49CF5E0912C5}"/>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3" name="Tytuł 2">
            <a:extLst>
              <a:ext uri="{FF2B5EF4-FFF2-40B4-BE49-F238E27FC236}">
                <a16:creationId xmlns:a16="http://schemas.microsoft.com/office/drawing/2014/main" id="{15BF1C18-F8C2-8015-A30B-A0FCF841B9BF}"/>
              </a:ext>
            </a:extLst>
          </p:cNvPr>
          <p:cNvSpPr>
            <a:spLocks noGrp="1"/>
          </p:cNvSpPr>
          <p:nvPr>
            <p:ph type="title"/>
          </p:nvPr>
        </p:nvSpPr>
        <p:spPr>
          <a:xfrm>
            <a:off x="3354388" y="215900"/>
            <a:ext cx="8407400" cy="576263"/>
          </a:xfrm>
        </p:spPr>
        <p:txBody>
          <a:bodyPr/>
          <a:lstStyle/>
          <a:p>
            <a:pPr>
              <a:defRPr/>
            </a:pPr>
            <a:r>
              <a:rPr lang="pl-PL" dirty="0"/>
              <a:t>Slajd z jednym, dużym polem tekstowym</a:t>
            </a:r>
            <a:br>
              <a:rPr lang="pl-PL" dirty="0"/>
            </a:br>
            <a:r>
              <a:rPr lang="pl-PL" dirty="0"/>
              <a:t>na białym tle</a:t>
            </a:r>
          </a:p>
        </p:txBody>
      </p:sp>
      <p:sp>
        <p:nvSpPr>
          <p:cNvPr id="23556" name="Symbol zastępczy zawartości 1">
            <a:extLst>
              <a:ext uri="{FF2B5EF4-FFF2-40B4-BE49-F238E27FC236}">
                <a16:creationId xmlns:a16="http://schemas.microsoft.com/office/drawing/2014/main" id="{7C7D7BB8-2A7E-8C60-A802-AB21230BDC21}"/>
              </a:ext>
            </a:extLst>
          </p:cNvPr>
          <p:cNvSpPr>
            <a:spLocks noGrp="1" noChangeArrowheads="1"/>
          </p:cNvSpPr>
          <p:nvPr>
            <p:ph idx="1"/>
          </p:nvPr>
        </p:nvSpPr>
        <p:spPr>
          <a:xfrm>
            <a:off x="431800" y="1223963"/>
            <a:ext cx="11328400" cy="5310187"/>
          </a:xfrm>
        </p:spPr>
        <p:txBody>
          <a:bodyPr/>
          <a:lstStyle/>
          <a:p>
            <a:pPr>
              <a:spcAft>
                <a:spcPct val="0"/>
              </a:spcAft>
            </a:pPr>
            <a:r>
              <a:rPr lang="pl-PL" altLang="pl-PL" b="1"/>
              <a:t>Lorem ipsum dolor sit amet, consectetur adipiscing elit</a:t>
            </a:r>
          </a:p>
          <a:p>
            <a:pPr lvl="1">
              <a:spcAft>
                <a:spcPct val="0"/>
              </a:spcAft>
            </a:pPr>
            <a:r>
              <a:rPr lang="pl-PL" altLang="pl-PL"/>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lvl="1">
              <a:spcAft>
                <a:spcPct val="0"/>
              </a:spcAft>
            </a:pPr>
            <a:r>
              <a:rPr lang="pl-PL" altLang="pl-PL"/>
              <a:t>Commodo sed egestas egestas fringilla phasellus faucibus. Dolor magna eget est lorem ipsum dolor sit amet. Varius duis at consectetur lorem donec massa sapien faucibus et. Massa eget egestas purus viverra accumsan in nisl nisi. Quam lacus suspendisse faucibus interdum posuere lorem ipsum. Pretium viverra suspendisse potenti nullam ac tortor vitae purus. A lacus vestibulum sed arcu non odio euismod lacinia at. Ornare lectus sit amet est. Nec feugiat in fermentum posuere urna nec tincidunt. Sagittis orci a scelerisque purus semper eget duis at. Praesent tristique magna sit amet purus gravida quis blandit.</a:t>
            </a:r>
          </a:p>
          <a:p>
            <a:pPr lvl="1">
              <a:spcAft>
                <a:spcPct val="0"/>
              </a:spcAft>
            </a:pPr>
            <a:r>
              <a:rPr lang="pl-PL" altLang="pl-PL"/>
              <a:t>Aliquam vestibulum morbi blandit cursus risus at ultrices mi. Senectus et netus et malesuada fames ac turpis egestas maecenas. Nam at lectus urna duis convallis convallis tellus. Vel eros donec ac odio tempor orci. Sed id semper risus in hendrerit. Elit pellentesque habitant morbi tristique senectus. Morbi tincidunt ornare massa eget egestas. Consequat interdum varius sit amet. Purus in mollis nunc sed id. Vestibulum morbi blandit cursus risus.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rostokąt: zaokrąglone rogi 1">
            <a:extLst>
              <a:ext uri="{FF2B5EF4-FFF2-40B4-BE49-F238E27FC236}">
                <a16:creationId xmlns:a16="http://schemas.microsoft.com/office/drawing/2014/main" id="{2692B8BE-443B-87E3-36E3-1341A74E1511}"/>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5" name="Tytuł 4">
            <a:extLst>
              <a:ext uri="{FF2B5EF4-FFF2-40B4-BE49-F238E27FC236}">
                <a16:creationId xmlns:a16="http://schemas.microsoft.com/office/drawing/2014/main" id="{3DBA4F90-0567-59EA-14C8-3E3E2AE5EB30}"/>
              </a:ext>
            </a:extLst>
          </p:cNvPr>
          <p:cNvSpPr>
            <a:spLocks noGrp="1"/>
          </p:cNvSpPr>
          <p:nvPr>
            <p:ph type="title"/>
          </p:nvPr>
        </p:nvSpPr>
        <p:spPr>
          <a:xfrm>
            <a:off x="3352800" y="215900"/>
            <a:ext cx="8408988" cy="576263"/>
          </a:xfrm>
        </p:spPr>
        <p:txBody>
          <a:bodyPr/>
          <a:lstStyle/>
          <a:p>
            <a:pPr>
              <a:defRPr/>
            </a:pPr>
            <a:r>
              <a:rPr lang="pl-PL" dirty="0"/>
              <a:t>Slajd z dwoma polami tekstowymi na białym tle</a:t>
            </a:r>
          </a:p>
        </p:txBody>
      </p:sp>
      <p:sp>
        <p:nvSpPr>
          <p:cNvPr id="24580" name="Symbol zastępczy zawartości 5">
            <a:extLst>
              <a:ext uri="{FF2B5EF4-FFF2-40B4-BE49-F238E27FC236}">
                <a16:creationId xmlns:a16="http://schemas.microsoft.com/office/drawing/2014/main" id="{C13CE3CC-B235-509C-791E-D245A15081E2}"/>
              </a:ext>
            </a:extLst>
          </p:cNvPr>
          <p:cNvSpPr>
            <a:spLocks noGrp="1" noChangeArrowheads="1"/>
          </p:cNvSpPr>
          <p:nvPr>
            <p:ph idx="1"/>
          </p:nvPr>
        </p:nvSpPr>
        <p:spPr>
          <a:xfrm>
            <a:off x="431800" y="1223963"/>
            <a:ext cx="5446713" cy="5310187"/>
          </a:xfrm>
        </p:spPr>
        <p:txBody>
          <a:bodyPr/>
          <a:lstStyle/>
          <a:p>
            <a:pPr>
              <a:spcAft>
                <a:spcPct val="0"/>
              </a:spcAft>
            </a:pPr>
            <a:r>
              <a:rPr lang="fr-FR" altLang="pl-PL" b="1"/>
              <a:t>Accumsan in nisl nisi scelerisque eu ultrices vitae auctor eu</a:t>
            </a:r>
            <a:r>
              <a:rPr lang="pl-PL" altLang="pl-PL" b="1"/>
              <a:t>:</a:t>
            </a:r>
          </a:p>
          <a:p>
            <a:pPr lvl="2">
              <a:spcAft>
                <a:spcPct val="0"/>
              </a:spcAft>
            </a:pPr>
            <a:r>
              <a:rPr lang="pl-PL" altLang="pl-PL"/>
              <a:t>In fermentum et sollicitudin ac orci phasellus. Sed risus ultricies tristique nulla aliquet enim tortor. Dui vivamus arcu felis bibendum ut tristique et egestas quis.</a:t>
            </a:r>
          </a:p>
          <a:p>
            <a:pPr lvl="2">
              <a:spcAft>
                <a:spcPct val="0"/>
              </a:spcAft>
            </a:pPr>
            <a:r>
              <a:rPr lang="pl-PL" altLang="pl-PL"/>
              <a:t>Lectus mauris ultrices eros in cursus. Morbi tempus iaculis urna id. Mauris commodo quis imperdiet massa tincidunt. Placerat vestibulum lectus mauris ultrices.</a:t>
            </a:r>
          </a:p>
          <a:p>
            <a:pPr lvl="3">
              <a:spcAft>
                <a:spcPct val="0"/>
              </a:spcAft>
            </a:pPr>
            <a:r>
              <a:rPr lang="pl-PL" altLang="pl-PL"/>
              <a:t>Turpis in eu mi bibendum neque egestas congue quisque.</a:t>
            </a:r>
          </a:p>
          <a:p>
            <a:pPr lvl="3">
              <a:spcAft>
                <a:spcPct val="0"/>
              </a:spcAft>
            </a:pPr>
            <a:r>
              <a:rPr lang="pl-PL" altLang="pl-PL"/>
              <a:t>Non diam phasellus lorem sed.</a:t>
            </a:r>
          </a:p>
          <a:p>
            <a:pPr lvl="3">
              <a:spcAft>
                <a:spcPct val="0"/>
              </a:spcAft>
            </a:pPr>
            <a:r>
              <a:rPr lang="pl-PL" altLang="pl-PL"/>
              <a:t>Tortor condimentum lacinia eros donec.</a:t>
            </a:r>
          </a:p>
          <a:p>
            <a:pPr lvl="2">
              <a:spcAft>
                <a:spcPct val="0"/>
              </a:spcAft>
            </a:pPr>
            <a:r>
              <a:rPr lang="pl-PL" altLang="pl-PL"/>
              <a:t>Ornare aenean euismod elementum nisi quis eleifend quam adipiscing.</a:t>
            </a:r>
          </a:p>
          <a:p>
            <a:pPr lvl="2">
              <a:spcAft>
                <a:spcPct val="0"/>
              </a:spcAft>
            </a:pPr>
            <a:r>
              <a:rPr lang="pl-PL" altLang="pl-PL"/>
              <a:t>Venenatis urna cursus nunc scelerisque.</a:t>
            </a:r>
          </a:p>
        </p:txBody>
      </p:sp>
      <p:sp>
        <p:nvSpPr>
          <p:cNvPr id="24581" name="Symbol zastępczy zawartości 6">
            <a:extLst>
              <a:ext uri="{FF2B5EF4-FFF2-40B4-BE49-F238E27FC236}">
                <a16:creationId xmlns:a16="http://schemas.microsoft.com/office/drawing/2014/main" id="{86BB7426-10AC-88FF-D7A1-843C51DF3244}"/>
              </a:ext>
            </a:extLst>
          </p:cNvPr>
          <p:cNvSpPr>
            <a:spLocks noGrp="1" noChangeArrowheads="1"/>
          </p:cNvSpPr>
          <p:nvPr>
            <p:ph idx="10"/>
          </p:nvPr>
        </p:nvSpPr>
        <p:spPr>
          <a:xfrm>
            <a:off x="6315075" y="1223963"/>
            <a:ext cx="5446713" cy="5310187"/>
          </a:xfrm>
        </p:spPr>
        <p:txBody>
          <a:bodyPr/>
          <a:lstStyle/>
          <a:p>
            <a:pPr>
              <a:spcAft>
                <a:spcPct val="0"/>
              </a:spcAft>
            </a:pPr>
            <a:r>
              <a:rPr lang="fr-FR" altLang="pl-PL" b="1"/>
              <a:t>Morbi tristique senectus et netus</a:t>
            </a:r>
            <a:endParaRPr lang="pl-PL" altLang="pl-PL" b="1"/>
          </a:p>
          <a:p>
            <a:pPr lvl="1">
              <a:spcAft>
                <a:spcPct val="0"/>
              </a:spcAft>
            </a:pPr>
            <a:r>
              <a:rPr lang="pl-PL" altLang="pl-PL"/>
              <a:t>Consequat mauris nunc congue nisi vitae suscipit. Commodo odio aenean sed adipiscing diam donec adipiscing tristique risus. Turpis massa sed elementum tempus egestas sed sed. Vitae proin sagittis nisl rhoncus mattis rhoncus. Faucibus pulvinar elementum integer enim neque volutpat ac tincidunt. Pulvinar elementum integer enim neque.</a:t>
            </a:r>
          </a:p>
          <a:p>
            <a:pPr>
              <a:spcAft>
                <a:spcPct val="0"/>
              </a:spcAft>
            </a:pPr>
            <a:r>
              <a:rPr lang="pl-PL" altLang="pl-PL" b="1"/>
              <a:t>Malesuada proin libero nunc consequat interdum</a:t>
            </a:r>
          </a:p>
          <a:p>
            <a:pPr lvl="1">
              <a:spcAft>
                <a:spcPct val="0"/>
              </a:spcAft>
            </a:pPr>
            <a:r>
              <a:rPr lang="pl-PL" altLang="pl-PL"/>
              <a:t>Tempor orci eu lobortis elementum. Tincidunt tortor aliquam nulla facilisi. Ullamcorper velit sed ullamcorper morbi. Mattis rhoncus urna neque viverra justo nec ultrices dui sapien. Vehicula ipsum a arcu cursus vitae congue mauris rhoncus.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rostokąt: zaokrąglone rogi 1">
            <a:extLst>
              <a:ext uri="{FF2B5EF4-FFF2-40B4-BE49-F238E27FC236}">
                <a16:creationId xmlns:a16="http://schemas.microsoft.com/office/drawing/2014/main" id="{191FD162-10E8-4126-AE69-4AE79E7E270D}"/>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5" name="Tytuł 4">
            <a:extLst>
              <a:ext uri="{FF2B5EF4-FFF2-40B4-BE49-F238E27FC236}">
                <a16:creationId xmlns:a16="http://schemas.microsoft.com/office/drawing/2014/main" id="{5B0F40D0-F0F6-5D67-CD57-2D9EF84B5DD4}"/>
              </a:ext>
            </a:extLst>
          </p:cNvPr>
          <p:cNvSpPr>
            <a:spLocks noGrp="1"/>
          </p:cNvSpPr>
          <p:nvPr>
            <p:ph type="title"/>
          </p:nvPr>
        </p:nvSpPr>
        <p:spPr>
          <a:xfrm>
            <a:off x="3352800" y="215900"/>
            <a:ext cx="8408988" cy="576263"/>
          </a:xfrm>
        </p:spPr>
        <p:txBody>
          <a:bodyPr/>
          <a:lstStyle/>
          <a:p>
            <a:pPr>
              <a:defRPr/>
            </a:pPr>
            <a:r>
              <a:rPr lang="pl-PL" dirty="0"/>
              <a:t>Slajd z dwoma polami tekstowymi na białym tle</a:t>
            </a:r>
          </a:p>
        </p:txBody>
      </p:sp>
      <p:sp>
        <p:nvSpPr>
          <p:cNvPr id="25604" name="Symbol zastępczy zawartości 5">
            <a:extLst>
              <a:ext uri="{FF2B5EF4-FFF2-40B4-BE49-F238E27FC236}">
                <a16:creationId xmlns:a16="http://schemas.microsoft.com/office/drawing/2014/main" id="{89D1FE30-BE03-44AE-DE9F-0C161F7AA934}"/>
              </a:ext>
            </a:extLst>
          </p:cNvPr>
          <p:cNvSpPr>
            <a:spLocks noGrp="1" noChangeArrowheads="1"/>
          </p:cNvSpPr>
          <p:nvPr>
            <p:ph idx="1"/>
          </p:nvPr>
        </p:nvSpPr>
        <p:spPr>
          <a:xfrm>
            <a:off x="431800" y="1223963"/>
            <a:ext cx="5446713" cy="5310187"/>
          </a:xfrm>
        </p:spPr>
        <p:txBody>
          <a:bodyPr/>
          <a:lstStyle/>
          <a:p>
            <a:pPr>
              <a:spcAft>
                <a:spcPct val="0"/>
              </a:spcAft>
            </a:pPr>
            <a:r>
              <a:rPr lang="fr-FR" altLang="pl-PL" b="1"/>
              <a:t>Accumsan in nisl nisi scelerisque eu ultrices vitae auctor eu</a:t>
            </a:r>
            <a:r>
              <a:rPr lang="pl-PL" altLang="pl-PL" b="1"/>
              <a:t>:</a:t>
            </a:r>
          </a:p>
          <a:p>
            <a:pPr lvl="2">
              <a:spcAft>
                <a:spcPct val="0"/>
              </a:spcAft>
            </a:pPr>
            <a:r>
              <a:rPr lang="pl-PL" altLang="pl-PL"/>
              <a:t>In fermentum et sollicitudin ac orci phasellus. Sed risus ultricies tristique nulla aliquet enim tortor. Dui vivamus arcu felis bibendum ut tristique et egestas quis.</a:t>
            </a:r>
          </a:p>
          <a:p>
            <a:pPr lvl="2">
              <a:spcAft>
                <a:spcPct val="0"/>
              </a:spcAft>
            </a:pPr>
            <a:r>
              <a:rPr lang="pl-PL" altLang="pl-PL"/>
              <a:t>Lectus mauris ultrices eros in cursus. Morbi tempus iaculis urna id. Mauris commodo quis imperdiet massa tincidunt. Placerat vestibulum lectus mauris ultrices.</a:t>
            </a:r>
          </a:p>
          <a:p>
            <a:pPr lvl="3">
              <a:spcAft>
                <a:spcPct val="0"/>
              </a:spcAft>
            </a:pPr>
            <a:r>
              <a:rPr lang="pl-PL" altLang="pl-PL"/>
              <a:t>Turpis in eu mi bibendum neque egestas congue quisque.</a:t>
            </a:r>
          </a:p>
          <a:p>
            <a:pPr lvl="3">
              <a:spcAft>
                <a:spcPct val="0"/>
              </a:spcAft>
            </a:pPr>
            <a:r>
              <a:rPr lang="pl-PL" altLang="pl-PL"/>
              <a:t>Non diam phasellus lorem sed.</a:t>
            </a:r>
          </a:p>
          <a:p>
            <a:pPr lvl="3">
              <a:spcAft>
                <a:spcPct val="0"/>
              </a:spcAft>
            </a:pPr>
            <a:r>
              <a:rPr lang="pl-PL" altLang="pl-PL"/>
              <a:t>Tortor condimentum lacinia eros donec.</a:t>
            </a:r>
          </a:p>
          <a:p>
            <a:pPr lvl="2">
              <a:spcAft>
                <a:spcPct val="0"/>
              </a:spcAft>
            </a:pPr>
            <a:r>
              <a:rPr lang="pl-PL" altLang="pl-PL"/>
              <a:t>Ornare aenean euismod elementum nisi quis eleifend quam adipiscing.</a:t>
            </a:r>
          </a:p>
          <a:p>
            <a:pPr lvl="2">
              <a:spcAft>
                <a:spcPct val="0"/>
              </a:spcAft>
            </a:pPr>
            <a:r>
              <a:rPr lang="pl-PL" altLang="pl-PL"/>
              <a:t>Venenatis urna cursus nunc scelerisque.</a:t>
            </a:r>
          </a:p>
        </p:txBody>
      </p:sp>
      <p:sp>
        <p:nvSpPr>
          <p:cNvPr id="25605" name="Symbol zastępczy zawartości 6">
            <a:extLst>
              <a:ext uri="{FF2B5EF4-FFF2-40B4-BE49-F238E27FC236}">
                <a16:creationId xmlns:a16="http://schemas.microsoft.com/office/drawing/2014/main" id="{49AA341F-B8D1-EDEF-8767-BA365029EA6C}"/>
              </a:ext>
            </a:extLst>
          </p:cNvPr>
          <p:cNvSpPr>
            <a:spLocks noGrp="1" noChangeArrowheads="1"/>
          </p:cNvSpPr>
          <p:nvPr>
            <p:ph idx="10"/>
          </p:nvPr>
        </p:nvSpPr>
        <p:spPr>
          <a:xfrm>
            <a:off x="6315075" y="1223963"/>
            <a:ext cx="5446713" cy="5310187"/>
          </a:xfrm>
        </p:spPr>
        <p:txBody>
          <a:bodyPr/>
          <a:lstStyle/>
          <a:p>
            <a:pPr>
              <a:spcAft>
                <a:spcPct val="0"/>
              </a:spcAft>
            </a:pPr>
            <a:r>
              <a:rPr lang="fr-FR" altLang="pl-PL" b="1"/>
              <a:t>Morbi tristique senectus et netus</a:t>
            </a:r>
            <a:endParaRPr lang="pl-PL" altLang="pl-PL" b="1"/>
          </a:p>
          <a:p>
            <a:pPr lvl="1">
              <a:spcAft>
                <a:spcPct val="0"/>
              </a:spcAft>
            </a:pPr>
            <a:r>
              <a:rPr lang="pl-PL" altLang="pl-PL"/>
              <a:t>Consequat mauris nunc congue nisi vitae suscipit. Commodo odio aenean sed adipiscing diam donec adipiscing tristique risus. Turpis massa sed elementum tempus egestas sed sed. Vitae proin sagittis nisl rhoncus mattis rhoncus. Faucibus pulvinar elementum integer enim neque volutpat ac tincidunt. Pulvinar elementum integer enim neque.</a:t>
            </a:r>
          </a:p>
          <a:p>
            <a:pPr>
              <a:spcAft>
                <a:spcPct val="0"/>
              </a:spcAft>
            </a:pPr>
            <a:r>
              <a:rPr lang="pl-PL" altLang="pl-PL" b="1"/>
              <a:t>Malesuada proin libero nunc consequat interdum</a:t>
            </a:r>
          </a:p>
          <a:p>
            <a:pPr lvl="1">
              <a:spcAft>
                <a:spcPct val="0"/>
              </a:spcAft>
            </a:pPr>
            <a:r>
              <a:rPr lang="pl-PL" altLang="pl-PL"/>
              <a:t>Tempor orci eu lobortis elementum. Tincidunt tortor aliquam nulla facilisi. Ullamcorper velit sed ullamcorper morbi. Mattis rhoncus urna neque viverra justo nec ultrices dui sapien. Vehicula ipsum a arcu cursus vitae congue mauris rhoncus.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rostokąt: zaokrąglone rogi 1">
            <a:extLst>
              <a:ext uri="{FF2B5EF4-FFF2-40B4-BE49-F238E27FC236}">
                <a16:creationId xmlns:a16="http://schemas.microsoft.com/office/drawing/2014/main" id="{BE92330D-7284-BEEC-7E8C-ECFC4D45B5C0}"/>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5" name="Tytuł 4">
            <a:extLst>
              <a:ext uri="{FF2B5EF4-FFF2-40B4-BE49-F238E27FC236}">
                <a16:creationId xmlns:a16="http://schemas.microsoft.com/office/drawing/2014/main" id="{85135DEE-F88B-3011-6888-B373CB88B564}"/>
              </a:ext>
            </a:extLst>
          </p:cNvPr>
          <p:cNvSpPr>
            <a:spLocks noGrp="1"/>
          </p:cNvSpPr>
          <p:nvPr>
            <p:ph type="title"/>
          </p:nvPr>
        </p:nvSpPr>
        <p:spPr>
          <a:xfrm>
            <a:off x="3352800" y="215900"/>
            <a:ext cx="8408988" cy="576263"/>
          </a:xfrm>
        </p:spPr>
        <p:txBody>
          <a:bodyPr/>
          <a:lstStyle/>
          <a:p>
            <a:pPr>
              <a:defRPr/>
            </a:pPr>
            <a:r>
              <a:rPr lang="pl-PL" dirty="0"/>
              <a:t>Slajd z dwoma polami tekstowymi na białym tle</a:t>
            </a:r>
          </a:p>
        </p:txBody>
      </p:sp>
      <p:sp>
        <p:nvSpPr>
          <p:cNvPr id="26628" name="Symbol zastępczy zawartości 5">
            <a:extLst>
              <a:ext uri="{FF2B5EF4-FFF2-40B4-BE49-F238E27FC236}">
                <a16:creationId xmlns:a16="http://schemas.microsoft.com/office/drawing/2014/main" id="{E56642D6-E9E9-8B35-8F79-B5ABB3D68E5E}"/>
              </a:ext>
            </a:extLst>
          </p:cNvPr>
          <p:cNvSpPr>
            <a:spLocks noGrp="1" noChangeArrowheads="1"/>
          </p:cNvSpPr>
          <p:nvPr>
            <p:ph idx="1"/>
          </p:nvPr>
        </p:nvSpPr>
        <p:spPr>
          <a:xfrm>
            <a:off x="431800" y="1223963"/>
            <a:ext cx="5446713" cy="5310187"/>
          </a:xfrm>
        </p:spPr>
        <p:txBody>
          <a:bodyPr/>
          <a:lstStyle/>
          <a:p>
            <a:pPr>
              <a:spcAft>
                <a:spcPct val="0"/>
              </a:spcAft>
            </a:pPr>
            <a:r>
              <a:rPr lang="fr-FR" altLang="pl-PL" b="1"/>
              <a:t>Accumsan in nisl nisi scelerisque eu ultrices vitae auctor eu</a:t>
            </a:r>
            <a:r>
              <a:rPr lang="pl-PL" altLang="pl-PL" b="1"/>
              <a:t>:</a:t>
            </a:r>
          </a:p>
          <a:p>
            <a:pPr lvl="2">
              <a:spcAft>
                <a:spcPct val="0"/>
              </a:spcAft>
            </a:pPr>
            <a:r>
              <a:rPr lang="pl-PL" altLang="pl-PL"/>
              <a:t>In fermentum et sollicitudin ac orci phasellus. Sed risus ultricies tristique nulla aliquet enim tortor. Dui vivamus arcu felis bibendum ut tristique et egestas quis.</a:t>
            </a:r>
          </a:p>
          <a:p>
            <a:pPr lvl="2">
              <a:spcAft>
                <a:spcPct val="0"/>
              </a:spcAft>
            </a:pPr>
            <a:r>
              <a:rPr lang="pl-PL" altLang="pl-PL"/>
              <a:t>Lectus mauris ultrices eros in cursus. Morbi tempus iaculis urna id. Mauris commodo quis imperdiet massa tincidunt. Placerat vestibulum lectus mauris ultrices.</a:t>
            </a:r>
          </a:p>
          <a:p>
            <a:pPr lvl="3">
              <a:spcAft>
                <a:spcPct val="0"/>
              </a:spcAft>
            </a:pPr>
            <a:r>
              <a:rPr lang="pl-PL" altLang="pl-PL"/>
              <a:t>Turpis in eu mi bibendum neque egestas congue quisque.</a:t>
            </a:r>
          </a:p>
          <a:p>
            <a:pPr lvl="3">
              <a:spcAft>
                <a:spcPct val="0"/>
              </a:spcAft>
            </a:pPr>
            <a:r>
              <a:rPr lang="pl-PL" altLang="pl-PL"/>
              <a:t>Non diam phasellus lorem sed.</a:t>
            </a:r>
          </a:p>
          <a:p>
            <a:pPr lvl="3">
              <a:spcAft>
                <a:spcPct val="0"/>
              </a:spcAft>
            </a:pPr>
            <a:r>
              <a:rPr lang="pl-PL" altLang="pl-PL"/>
              <a:t>Tortor condimentum lacinia eros donec.</a:t>
            </a:r>
          </a:p>
          <a:p>
            <a:pPr lvl="2">
              <a:spcAft>
                <a:spcPct val="0"/>
              </a:spcAft>
            </a:pPr>
            <a:r>
              <a:rPr lang="pl-PL" altLang="pl-PL"/>
              <a:t>Ornare aenean euismod elementum nisi quis eleifend quam adipiscing.</a:t>
            </a:r>
          </a:p>
          <a:p>
            <a:pPr lvl="2">
              <a:spcAft>
                <a:spcPct val="0"/>
              </a:spcAft>
            </a:pPr>
            <a:r>
              <a:rPr lang="pl-PL" altLang="pl-PL"/>
              <a:t>Venenatis urna cursus nunc scelerisque.</a:t>
            </a:r>
          </a:p>
        </p:txBody>
      </p:sp>
      <p:sp>
        <p:nvSpPr>
          <p:cNvPr id="26629" name="Symbol zastępczy zawartości 6">
            <a:extLst>
              <a:ext uri="{FF2B5EF4-FFF2-40B4-BE49-F238E27FC236}">
                <a16:creationId xmlns:a16="http://schemas.microsoft.com/office/drawing/2014/main" id="{195A11EB-CDD9-70B5-F226-316804B345FD}"/>
              </a:ext>
            </a:extLst>
          </p:cNvPr>
          <p:cNvSpPr>
            <a:spLocks noGrp="1" noChangeArrowheads="1"/>
          </p:cNvSpPr>
          <p:nvPr>
            <p:ph idx="10"/>
          </p:nvPr>
        </p:nvSpPr>
        <p:spPr>
          <a:xfrm>
            <a:off x="6315075" y="1223963"/>
            <a:ext cx="5446713" cy="5310187"/>
          </a:xfrm>
        </p:spPr>
        <p:txBody>
          <a:bodyPr/>
          <a:lstStyle/>
          <a:p>
            <a:pPr>
              <a:spcAft>
                <a:spcPct val="0"/>
              </a:spcAft>
            </a:pPr>
            <a:r>
              <a:rPr lang="fr-FR" altLang="pl-PL" b="1"/>
              <a:t>Morbi tristique senectus et netus</a:t>
            </a:r>
            <a:endParaRPr lang="pl-PL" altLang="pl-PL" b="1"/>
          </a:p>
          <a:p>
            <a:pPr lvl="1">
              <a:spcAft>
                <a:spcPct val="0"/>
              </a:spcAft>
            </a:pPr>
            <a:r>
              <a:rPr lang="pl-PL" altLang="pl-PL"/>
              <a:t>Consequat mauris nunc congue nisi vitae suscipit. Commodo odio aenean sed adipiscing diam donec adipiscing tristique risus. Turpis massa sed elementum tempus egestas sed sed. Vitae proin sagittis nisl rhoncus mattis rhoncus. Faucibus pulvinar elementum integer enim neque volutpat ac tincidunt. Pulvinar elementum integer enim neque.</a:t>
            </a:r>
          </a:p>
          <a:p>
            <a:pPr>
              <a:spcAft>
                <a:spcPct val="0"/>
              </a:spcAft>
            </a:pPr>
            <a:r>
              <a:rPr lang="pl-PL" altLang="pl-PL" b="1"/>
              <a:t>Malesuada proin libero nunc consequat interdum</a:t>
            </a:r>
          </a:p>
          <a:p>
            <a:pPr lvl="1">
              <a:spcAft>
                <a:spcPct val="0"/>
              </a:spcAft>
            </a:pPr>
            <a:r>
              <a:rPr lang="pl-PL" altLang="pl-PL"/>
              <a:t>Tempor orci eu lobortis elementum. Tincidunt tortor aliquam nulla facilisi. Ullamcorper velit sed ullamcorper morbi. Mattis rhoncus urna neque viverra justo nec ultrices dui sapien. Vehicula ipsum a arcu cursus vitae congue mauris rhoncus.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rostokąt: zaokrąglone rogi 1">
            <a:extLst>
              <a:ext uri="{FF2B5EF4-FFF2-40B4-BE49-F238E27FC236}">
                <a16:creationId xmlns:a16="http://schemas.microsoft.com/office/drawing/2014/main" id="{B172492A-CFC2-BCB3-6AB4-3AAEEB961C80}"/>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4" name="Tytuł 3">
            <a:extLst>
              <a:ext uri="{FF2B5EF4-FFF2-40B4-BE49-F238E27FC236}">
                <a16:creationId xmlns:a16="http://schemas.microsoft.com/office/drawing/2014/main" id="{B56A4AF9-B794-9EE1-42D8-633DB6B1B108}"/>
              </a:ext>
            </a:extLst>
          </p:cNvPr>
          <p:cNvSpPr>
            <a:spLocks noGrp="1"/>
          </p:cNvSpPr>
          <p:nvPr>
            <p:ph type="title"/>
          </p:nvPr>
        </p:nvSpPr>
        <p:spPr>
          <a:xfrm>
            <a:off x="3352800" y="215900"/>
            <a:ext cx="8404225" cy="576263"/>
          </a:xfrm>
        </p:spPr>
        <p:txBody>
          <a:bodyPr/>
          <a:lstStyle/>
          <a:p>
            <a:pPr>
              <a:defRPr/>
            </a:pPr>
            <a:r>
              <a:rPr lang="pl-PL" dirty="0"/>
              <a:t>Treść nagłówka</a:t>
            </a:r>
          </a:p>
        </p:txBody>
      </p:sp>
      <p:sp>
        <p:nvSpPr>
          <p:cNvPr id="27652" name="Symbol zastępczy zawartości 4">
            <a:extLst>
              <a:ext uri="{FF2B5EF4-FFF2-40B4-BE49-F238E27FC236}">
                <a16:creationId xmlns:a16="http://schemas.microsoft.com/office/drawing/2014/main" id="{2DC8023C-119B-DE89-CF31-D29A31BAD161}"/>
              </a:ext>
            </a:extLst>
          </p:cNvPr>
          <p:cNvSpPr>
            <a:spLocks noGrp="1" noChangeArrowheads="1"/>
          </p:cNvSpPr>
          <p:nvPr>
            <p:ph idx="1"/>
          </p:nvPr>
        </p:nvSpPr>
        <p:spPr>
          <a:xfrm>
            <a:off x="431800" y="1223963"/>
            <a:ext cx="11328400" cy="5310187"/>
          </a:xfrm>
        </p:spPr>
        <p:txBody>
          <a:bodyPr/>
          <a:lstStyle/>
          <a:p>
            <a:pPr>
              <a:spcAft>
                <a:spcPct val="0"/>
              </a:spcAft>
            </a:pPr>
            <a:r>
              <a:rPr lang="pl-PL" altLang="pl-PL" b="1"/>
              <a:t>Slajdy tekstowo-graficzne</a:t>
            </a:r>
          </a:p>
          <a:p>
            <a:pPr lvl="1">
              <a:spcAft>
                <a:spcPct val="0"/>
              </a:spcAft>
            </a:pPr>
            <a:r>
              <a:rPr lang="pl-PL" altLang="pl-PL"/>
              <a:t>Układy jednokolumnowe, wąskie</a:t>
            </a:r>
          </a:p>
          <a:p>
            <a:pPr lvl="1">
              <a:spcAft>
                <a:spcPct val="0"/>
              </a:spcAft>
            </a:pPr>
            <a:r>
              <a:rPr lang="pl-PL" altLang="pl-PL"/>
              <a:t>Układ pozostawia przestrzeń na ozdobniki graficzne lub graficzno-tekstowe (przykłady)</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rostokąt: zaokrąglone rogi 1">
            <a:extLst>
              <a:ext uri="{FF2B5EF4-FFF2-40B4-BE49-F238E27FC236}">
                <a16:creationId xmlns:a16="http://schemas.microsoft.com/office/drawing/2014/main" id="{E211A669-4ADA-99A4-023C-B0BF21A11112}"/>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3" name="Tytuł 2">
            <a:extLst>
              <a:ext uri="{FF2B5EF4-FFF2-40B4-BE49-F238E27FC236}">
                <a16:creationId xmlns:a16="http://schemas.microsoft.com/office/drawing/2014/main" id="{6A364776-DCE6-B0F7-6CAF-9575207D66E7}"/>
              </a:ext>
            </a:extLst>
          </p:cNvPr>
          <p:cNvSpPr>
            <a:spLocks noGrp="1"/>
          </p:cNvSpPr>
          <p:nvPr>
            <p:ph type="title"/>
          </p:nvPr>
        </p:nvSpPr>
        <p:spPr>
          <a:xfrm>
            <a:off x="3352800" y="215900"/>
            <a:ext cx="8408988" cy="576263"/>
          </a:xfrm>
        </p:spPr>
        <p:txBody>
          <a:bodyPr/>
          <a:lstStyle/>
          <a:p>
            <a:pPr>
              <a:defRPr/>
            </a:pPr>
            <a:r>
              <a:rPr lang="pl-PL" dirty="0"/>
              <a:t>Nagłówek slajdu</a:t>
            </a:r>
          </a:p>
        </p:txBody>
      </p:sp>
      <p:sp>
        <p:nvSpPr>
          <p:cNvPr id="28679" name="Symbol zastępczy zawartości 1">
            <a:extLst>
              <a:ext uri="{FF2B5EF4-FFF2-40B4-BE49-F238E27FC236}">
                <a16:creationId xmlns:a16="http://schemas.microsoft.com/office/drawing/2014/main" id="{67ACAD85-44EC-3474-FB95-2B2A52916503}"/>
              </a:ext>
            </a:extLst>
          </p:cNvPr>
          <p:cNvSpPr>
            <a:spLocks noGrp="1" noChangeArrowheads="1"/>
          </p:cNvSpPr>
          <p:nvPr>
            <p:ph idx="1"/>
          </p:nvPr>
        </p:nvSpPr>
        <p:spPr>
          <a:xfrm>
            <a:off x="431800" y="1223963"/>
            <a:ext cx="5446713" cy="5310187"/>
          </a:xfrm>
        </p:spPr>
        <p:txBody>
          <a:bodyPr/>
          <a:lstStyle/>
          <a:p>
            <a:pPr>
              <a:spcAft>
                <a:spcPct val="0"/>
              </a:spcAft>
            </a:pPr>
            <a:r>
              <a:rPr lang="pl-PL" altLang="pl-PL" b="1"/>
              <a:t>Po lewej stronie jest małe pole tekstowe</a:t>
            </a:r>
          </a:p>
          <a:p>
            <a:pPr lvl="1">
              <a:spcAft>
                <a:spcPct val="0"/>
              </a:spcAft>
            </a:pPr>
            <a:r>
              <a:rPr lang="pl-PL" altLang="pl-PL"/>
              <a:t>Pole tekstowe można samodzielnie poszerzać i zwężać tak, aby z jednej strony zmieścił się tekst, który chcemy mieć na slajdzie, a z drugiej zmieścił się element graficzny, który chcemy pokazać.</a:t>
            </a:r>
          </a:p>
          <a:p>
            <a:pPr lvl="1">
              <a:spcAft>
                <a:spcPct val="0"/>
              </a:spcAft>
            </a:pPr>
            <a:r>
              <a:rPr lang="pl-PL" altLang="pl-PL"/>
              <a:t>W tym przykładzie motywem graficznym jest kształt, w którym można umieścić jakiś ważny tekst.</a:t>
            </a:r>
          </a:p>
        </p:txBody>
      </p:sp>
      <p:sp>
        <p:nvSpPr>
          <p:cNvPr id="4" name="Schemat blokowy: opóźnienie 3">
            <a:extLst>
              <a:ext uri="{FF2B5EF4-FFF2-40B4-BE49-F238E27FC236}">
                <a16:creationId xmlns:a16="http://schemas.microsoft.com/office/drawing/2014/main" id="{87BAA7FF-A50D-4E45-B26C-802A9CEB46B0}"/>
              </a:ext>
              <a:ext uri="{C183D7F6-B498-43B3-948B-1728B52AA6E4}">
                <adec:decorative xmlns:adec="http://schemas.microsoft.com/office/drawing/2017/decorative" val="1"/>
              </a:ext>
            </a:extLst>
          </p:cNvPr>
          <p:cNvSpPr/>
          <p:nvPr/>
        </p:nvSpPr>
        <p:spPr bwMode="auto">
          <a:xfrm flipH="1">
            <a:off x="6105389" y="980728"/>
            <a:ext cx="6096713" cy="5553272"/>
          </a:xfrm>
          <a:prstGeom prst="flowChartDelay">
            <a:avLst/>
          </a:prstGeom>
          <a:gradFill>
            <a:gsLst>
              <a:gs pos="0">
                <a:srgbClr val="323C78"/>
              </a:gs>
              <a:gs pos="50000">
                <a:srgbClr val="281464"/>
              </a:gs>
              <a:gs pos="100000">
                <a:srgbClr val="3C3C8C"/>
              </a:gs>
            </a:gsLst>
            <a:path path="circle">
              <a:fillToRect l="100000" t="100000"/>
            </a:path>
          </a:gradFill>
          <a:ln w="9525" cap="flat" cmpd="sng" algn="ctr">
            <a:noFill/>
            <a:prstDash val="solid"/>
            <a:round/>
            <a:headEnd type="none" w="med" len="med"/>
            <a:tailEnd type="none" w="med" len="med"/>
          </a:ln>
          <a:effectLst/>
        </p:spPr>
        <p:txBody>
          <a:bodyPr lIns="360000" tIns="180000" rIns="360000" bIns="180000" anchor="ctr" anchorCtr="1"/>
          <a:lstStyle/>
          <a:p>
            <a:pPr algn="r" defTabSz="914400" eaLnBrk="1" hangingPunct="1">
              <a:lnSpc>
                <a:spcPct val="90000"/>
              </a:lnSpc>
              <a:spcBef>
                <a:spcPct val="20000"/>
              </a:spcBef>
              <a:defRPr/>
            </a:pPr>
            <a:r>
              <a:rPr lang="pl-PL" sz="2000" b="1" dirty="0">
                <a:solidFill>
                  <a:schemeClr val="bg1"/>
                </a:solidFill>
                <a:latin typeface="Poppins" panose="00000500000000000000" pitchFamily="2" charset="-18"/>
                <a:cs typeface="Poppins" panose="00000500000000000000" pitchFamily="2" charset="-18"/>
              </a:rPr>
              <a:t>Tekst wewnątrz kształtu</a:t>
            </a:r>
          </a:p>
          <a:p>
            <a:pPr lvl="1" indent="-473075" algn="r" defTabSz="914400" eaLnBrk="1" hangingPunct="1">
              <a:spcBef>
                <a:spcPts val="800"/>
              </a:spcBef>
              <a:defRPr/>
            </a:pPr>
            <a:r>
              <a:rPr lang="pl-PL" dirty="0">
                <a:solidFill>
                  <a:schemeClr val="bg1"/>
                </a:solidFill>
                <a:latin typeface="Poppins" panose="00000500000000000000" pitchFamily="2" charset="-18"/>
                <a:cs typeface="Poppins" panose="00000500000000000000" pitchFamily="2" charset="-18"/>
              </a:rPr>
              <a:t>W tym miejscu również można używać opcji „Zmniejsz/Zwiększ poziom listy” w panelu „Akapit” (Narzędzia główne).</a:t>
            </a:r>
          </a:p>
          <a:p>
            <a:pPr lvl="1" indent="-473075" algn="r" defTabSz="914400" eaLnBrk="1" hangingPunct="1">
              <a:spcBef>
                <a:spcPts val="800"/>
              </a:spcBef>
              <a:defRPr/>
            </a:pPr>
            <a:r>
              <a:rPr lang="pl-PL" dirty="0">
                <a:solidFill>
                  <a:schemeClr val="bg1"/>
                </a:solidFill>
                <a:latin typeface="Poppins" panose="00000500000000000000" pitchFamily="2" charset="-18"/>
                <a:cs typeface="Poppins" panose="00000500000000000000" pitchFamily="2" charset="-18"/>
              </a:rPr>
              <a:t>Wyjątkowo – dla tego slajdu w tym polu tekstowym sugerujemy wyrównywanie tekstu do prawej strony – tak, jak to jest zrobione teraz na przykładowym slajdzie.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3" name="Prostokąt: zaokrąglone rogi 1">
            <a:extLst>
              <a:ext uri="{FF2B5EF4-FFF2-40B4-BE49-F238E27FC236}">
                <a16:creationId xmlns:a16="http://schemas.microsoft.com/office/drawing/2014/main" id="{08BE8BCF-02A6-A216-5812-A9C951DD8F27}"/>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3" name="Tytuł 2">
            <a:extLst>
              <a:ext uri="{FF2B5EF4-FFF2-40B4-BE49-F238E27FC236}">
                <a16:creationId xmlns:a16="http://schemas.microsoft.com/office/drawing/2014/main" id="{C54FB716-0672-5EAB-2D0D-BD65BEFD6E31}"/>
              </a:ext>
            </a:extLst>
          </p:cNvPr>
          <p:cNvSpPr>
            <a:spLocks noGrp="1"/>
          </p:cNvSpPr>
          <p:nvPr>
            <p:ph type="title"/>
          </p:nvPr>
        </p:nvSpPr>
        <p:spPr>
          <a:xfrm>
            <a:off x="3352800" y="215900"/>
            <a:ext cx="8408988" cy="576263"/>
          </a:xfrm>
        </p:spPr>
        <p:txBody>
          <a:bodyPr/>
          <a:lstStyle/>
          <a:p>
            <a:pPr>
              <a:defRPr/>
            </a:pPr>
            <a:r>
              <a:rPr lang="pl-PL" dirty="0"/>
              <a:t>Nagłówek slajdu</a:t>
            </a:r>
          </a:p>
        </p:txBody>
      </p:sp>
      <p:sp>
        <p:nvSpPr>
          <p:cNvPr id="30722" name="Symbol zastępczy zawartości 1">
            <a:extLst>
              <a:ext uri="{FF2B5EF4-FFF2-40B4-BE49-F238E27FC236}">
                <a16:creationId xmlns:a16="http://schemas.microsoft.com/office/drawing/2014/main" id="{9AE023B4-7FAE-212B-609C-E9FD414E2F9F}"/>
              </a:ext>
            </a:extLst>
          </p:cNvPr>
          <p:cNvSpPr>
            <a:spLocks noGrp="1" noChangeArrowheads="1"/>
          </p:cNvSpPr>
          <p:nvPr>
            <p:ph idx="1"/>
          </p:nvPr>
        </p:nvSpPr>
        <p:spPr>
          <a:xfrm>
            <a:off x="431800" y="1223963"/>
            <a:ext cx="5446713" cy="5310187"/>
          </a:xfrm>
        </p:spPr>
        <p:txBody>
          <a:bodyPr/>
          <a:lstStyle/>
          <a:p>
            <a:pPr>
              <a:spcAft>
                <a:spcPct val="0"/>
              </a:spcAft>
            </a:pPr>
            <a:r>
              <a:rPr lang="pl-PL" altLang="pl-PL" b="1"/>
              <a:t>Po lewej stronie jest małe pole tekstowe</a:t>
            </a:r>
          </a:p>
          <a:p>
            <a:pPr lvl="1">
              <a:spcAft>
                <a:spcPct val="0"/>
              </a:spcAft>
            </a:pPr>
            <a:r>
              <a:rPr lang="pl-PL" altLang="pl-PL"/>
              <a:t>Pole tekstowe można samodzielnie poszerzać i zwężać, aby z jednej strony zmieścił się tekst, który chcemy pokazać, a z drugiej zmieściła się grafika. W tym przykładzie grafiką jest zdjęcie.</a:t>
            </a:r>
          </a:p>
          <a:p>
            <a:pPr>
              <a:spcAft>
                <a:spcPct val="0"/>
              </a:spcAft>
            </a:pPr>
            <a:r>
              <a:rPr lang="pl-PL" altLang="pl-PL" b="1"/>
              <a:t>Uwaga!</a:t>
            </a:r>
          </a:p>
          <a:p>
            <a:pPr lvl="1">
              <a:spcAft>
                <a:spcPct val="0"/>
              </a:spcAft>
            </a:pPr>
            <a:r>
              <a:rPr lang="pl-PL" altLang="pl-PL"/>
              <a:t>Aby zachować jednolitą tonację dla zdjęć można korzystać z przygotowanej tu częściowo przezroczystej nakładki. Najpierw wklejamy na slajd zdjęcie, a następnie wklejamy nakładkę (wystarczy ją skopiować z tego slajdu i potem wkleić na dowolnym innym) i dopasowujemy jej kształt dokładnie do zdjęcia:</a:t>
            </a:r>
          </a:p>
          <a:p>
            <a:pPr>
              <a:spcAft>
                <a:spcPct val="0"/>
              </a:spcAft>
            </a:pPr>
            <a:r>
              <a:rPr lang="pl-PL" altLang="pl-PL"/>
              <a:t>                     +                        =</a:t>
            </a:r>
          </a:p>
          <a:p>
            <a:pPr>
              <a:spcAft>
                <a:spcPct val="0"/>
              </a:spcAft>
            </a:pPr>
            <a:endParaRPr lang="pl-PL" altLang="pl-PL"/>
          </a:p>
        </p:txBody>
      </p:sp>
      <p:pic>
        <p:nvPicPr>
          <p:cNvPr id="30728" name="Obraz 10" descr="Miejsce na grafikę ilustracyjną do treści na slajdzie" title="Grafika ilustracyjna">
            <a:extLst>
              <a:ext uri="{FF2B5EF4-FFF2-40B4-BE49-F238E27FC236}">
                <a16:creationId xmlns:a16="http://schemas.microsoft.com/office/drawing/2014/main" id="{372B5B18-63F7-F1C3-8794-A8496CDB3CA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r="23550"/>
          <a:stretch>
            <a:fillRect/>
          </a:stretch>
        </p:blipFill>
        <p:spPr bwMode="auto">
          <a:xfrm>
            <a:off x="427038" y="5470525"/>
            <a:ext cx="12207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ostokąt 11" descr="Miejsce na grafikę ilustracyjną do treści na slajdzie" title="Grafika ilustracyjna">
            <a:extLst>
              <a:ext uri="{FF2B5EF4-FFF2-40B4-BE49-F238E27FC236}">
                <a16:creationId xmlns:a16="http://schemas.microsoft.com/office/drawing/2014/main" id="{D439DA46-E9AF-501D-1453-096BA6A8B994}"/>
              </a:ext>
              <a:ext uri="{C183D7F6-B498-43B3-948B-1728B52AA6E4}">
                <adec:decorative xmlns:adec="http://schemas.microsoft.com/office/drawing/2017/decorative" val="1"/>
              </a:ext>
            </a:extLst>
          </p:cNvPr>
          <p:cNvSpPr/>
          <p:nvPr/>
        </p:nvSpPr>
        <p:spPr bwMode="auto">
          <a:xfrm>
            <a:off x="2207568" y="5469853"/>
            <a:ext cx="1220321" cy="1064145"/>
          </a:xfrm>
          <a:prstGeom prst="rect">
            <a:avLst/>
          </a:prstGeom>
          <a:gradFill>
            <a:gsLst>
              <a:gs pos="0">
                <a:srgbClr val="281464"/>
              </a:gs>
              <a:gs pos="50000">
                <a:srgbClr val="281464">
                  <a:alpha val="10000"/>
                </a:srgbClr>
              </a:gs>
              <a:gs pos="100000">
                <a:srgbClr val="281464">
                  <a:alpha val="90000"/>
                </a:srgbClr>
              </a:gs>
            </a:gsLst>
            <a:path path="circle">
              <a:fillToRect l="100000" t="100000"/>
            </a:path>
          </a:gradFill>
          <a:ln w="9525" cap="flat" cmpd="sng" algn="ctr">
            <a:noFill/>
            <a:prstDash val="solid"/>
            <a:round/>
            <a:headEnd type="none" w="med" len="med"/>
            <a:tailEnd type="none" w="med" len="med"/>
          </a:ln>
          <a:effectLst/>
        </p:spPr>
        <p:txBody>
          <a:bodyPr/>
          <a:lstStyle/>
          <a:p>
            <a:pPr marL="449263" indent="-269875" defTabSz="914400" eaLnBrk="1" hangingPunct="1">
              <a:lnSpc>
                <a:spcPct val="90000"/>
              </a:lnSpc>
              <a:spcBef>
                <a:spcPct val="20000"/>
              </a:spcBef>
              <a:buFontTx/>
              <a:buChar char="–"/>
              <a:defRPr/>
            </a:pPr>
            <a:endParaRPr lang="pl-PL" sz="2000">
              <a:solidFill>
                <a:schemeClr val="tx1"/>
              </a:solidFill>
              <a:latin typeface="Arial" charset="0"/>
            </a:endParaRPr>
          </a:p>
        </p:txBody>
      </p:sp>
      <p:pic>
        <p:nvPicPr>
          <p:cNvPr id="30732" name="Obraz 12" descr="Miejsce na grafikę ilustracyjną do treści na slajdzie">
            <a:extLst>
              <a:ext uri="{FF2B5EF4-FFF2-40B4-BE49-F238E27FC236}">
                <a16:creationId xmlns:a16="http://schemas.microsoft.com/office/drawing/2014/main" id="{AA4F6532-72EF-0C79-AAF5-44871C4BF44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r="23550"/>
          <a:stretch>
            <a:fillRect/>
          </a:stretch>
        </p:blipFill>
        <p:spPr bwMode="auto">
          <a:xfrm>
            <a:off x="3987800" y="5470525"/>
            <a:ext cx="12207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descr="Miejsce na grafikę ilustracyjną do treści na slajdzie" title="Grafika ilustracyjna">
            <a:extLst>
              <a:ext uri="{FF2B5EF4-FFF2-40B4-BE49-F238E27FC236}">
                <a16:creationId xmlns:a16="http://schemas.microsoft.com/office/drawing/2014/main" id="{941C0E7B-098F-A9B0-21E0-00FE11FC1757}"/>
              </a:ext>
              <a:ext uri="{C183D7F6-B498-43B3-948B-1728B52AA6E4}">
                <adec:decorative xmlns:adec="http://schemas.microsoft.com/office/drawing/2017/decorative" val="1"/>
              </a:ext>
            </a:extLst>
          </p:cNvPr>
          <p:cNvSpPr/>
          <p:nvPr/>
        </p:nvSpPr>
        <p:spPr bwMode="auto">
          <a:xfrm>
            <a:off x="3983038" y="5469852"/>
            <a:ext cx="1220321" cy="1064145"/>
          </a:xfrm>
          <a:prstGeom prst="rect">
            <a:avLst/>
          </a:prstGeom>
          <a:gradFill>
            <a:gsLst>
              <a:gs pos="0">
                <a:srgbClr val="281464"/>
              </a:gs>
              <a:gs pos="50000">
                <a:srgbClr val="281464">
                  <a:alpha val="10000"/>
                </a:srgbClr>
              </a:gs>
              <a:gs pos="100000">
                <a:srgbClr val="281464">
                  <a:alpha val="90000"/>
                </a:srgbClr>
              </a:gs>
            </a:gsLst>
            <a:path path="circle">
              <a:fillToRect l="100000" t="100000"/>
            </a:path>
          </a:gradFill>
          <a:ln w="9525" cap="flat" cmpd="sng" algn="ctr">
            <a:noFill/>
            <a:prstDash val="solid"/>
            <a:round/>
            <a:headEnd type="none" w="med" len="med"/>
            <a:tailEnd type="none" w="med" len="med"/>
          </a:ln>
          <a:effectLst/>
        </p:spPr>
        <p:txBody>
          <a:bodyPr/>
          <a:lstStyle/>
          <a:p>
            <a:pPr marL="449263" indent="-269875" defTabSz="914400" eaLnBrk="1" hangingPunct="1">
              <a:lnSpc>
                <a:spcPct val="90000"/>
              </a:lnSpc>
              <a:spcBef>
                <a:spcPct val="20000"/>
              </a:spcBef>
              <a:buFontTx/>
              <a:buChar char="–"/>
              <a:defRPr/>
            </a:pPr>
            <a:endParaRPr lang="pl-PL" sz="2000">
              <a:solidFill>
                <a:schemeClr val="tx1"/>
              </a:solidFill>
              <a:latin typeface="Arial" charset="0"/>
            </a:endParaRPr>
          </a:p>
        </p:txBody>
      </p:sp>
      <p:pic>
        <p:nvPicPr>
          <p:cNvPr id="30724" name="Obraz 7" descr="Miejsce na grafikę ilustracyjną do treści na slajdzie">
            <a:extLst>
              <a:ext uri="{FF2B5EF4-FFF2-40B4-BE49-F238E27FC236}">
                <a16:creationId xmlns:a16="http://schemas.microsoft.com/office/drawing/2014/main" id="{730BBFA7-4FF5-D804-9537-C3B964D636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3550"/>
          <a:stretch>
            <a:fillRect/>
          </a:stretch>
        </p:blipFill>
        <p:spPr bwMode="auto">
          <a:xfrm>
            <a:off x="6091238" y="1217613"/>
            <a:ext cx="6096000"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a:extLst>
              <a:ext uri="{FF2B5EF4-FFF2-40B4-BE49-F238E27FC236}">
                <a16:creationId xmlns:a16="http://schemas.microsoft.com/office/drawing/2014/main" id="{E2AEBFF7-CF09-E455-BD9D-DB604D678912}"/>
              </a:ext>
              <a:ext uri="{C183D7F6-B498-43B3-948B-1728B52AA6E4}">
                <adec:decorative xmlns:adec="http://schemas.microsoft.com/office/drawing/2017/decorative" val="1"/>
              </a:ext>
            </a:extLst>
          </p:cNvPr>
          <p:cNvSpPr/>
          <p:nvPr/>
        </p:nvSpPr>
        <p:spPr bwMode="auto">
          <a:xfrm>
            <a:off x="6091238" y="1218161"/>
            <a:ext cx="6100762" cy="5315839"/>
          </a:xfrm>
          <a:prstGeom prst="rect">
            <a:avLst/>
          </a:prstGeom>
          <a:gradFill>
            <a:gsLst>
              <a:gs pos="0">
                <a:srgbClr val="281464">
                  <a:alpha val="90000"/>
                </a:srgbClr>
              </a:gs>
              <a:gs pos="50000">
                <a:srgbClr val="281464">
                  <a:alpha val="10000"/>
                </a:srgbClr>
              </a:gs>
              <a:gs pos="100000">
                <a:srgbClr val="281464">
                  <a:alpha val="90000"/>
                </a:srgbClr>
              </a:gs>
            </a:gsLst>
            <a:path path="circle">
              <a:fillToRect l="100000" t="100000"/>
            </a:path>
          </a:gradFill>
          <a:ln w="9525" cap="flat" cmpd="sng" algn="ctr">
            <a:noFill/>
            <a:prstDash val="solid"/>
            <a:round/>
            <a:headEnd type="none" w="med" len="med"/>
            <a:tailEnd type="none" w="med" len="med"/>
          </a:ln>
          <a:effectLst/>
        </p:spPr>
        <p:txBody>
          <a:bodyPr/>
          <a:lstStyle/>
          <a:p>
            <a:pPr marL="449263" indent="-269875" defTabSz="914400" eaLnBrk="1" hangingPunct="1">
              <a:lnSpc>
                <a:spcPct val="90000"/>
              </a:lnSpc>
              <a:spcBef>
                <a:spcPct val="20000"/>
              </a:spcBef>
              <a:buFontTx/>
              <a:buChar char="–"/>
              <a:defRPr/>
            </a:pPr>
            <a:endParaRPr lang="pl-PL" sz="2000">
              <a:solidFill>
                <a:schemeClr val="tx1"/>
              </a:solidFill>
              <a:latin typeface="Arial"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Prostokąt: zaokrąglone rogi 1">
            <a:extLst>
              <a:ext uri="{FF2B5EF4-FFF2-40B4-BE49-F238E27FC236}">
                <a16:creationId xmlns:a16="http://schemas.microsoft.com/office/drawing/2014/main" id="{C452F248-492A-3061-2275-BDB44FC46937}"/>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3" name="Tytuł 2">
            <a:extLst>
              <a:ext uri="{FF2B5EF4-FFF2-40B4-BE49-F238E27FC236}">
                <a16:creationId xmlns:a16="http://schemas.microsoft.com/office/drawing/2014/main" id="{2C35D547-7952-AAFC-C924-128C93FE1E45}"/>
              </a:ext>
            </a:extLst>
          </p:cNvPr>
          <p:cNvSpPr>
            <a:spLocks noGrp="1"/>
          </p:cNvSpPr>
          <p:nvPr>
            <p:ph type="title"/>
          </p:nvPr>
        </p:nvSpPr>
        <p:spPr>
          <a:xfrm>
            <a:off x="3352800" y="215900"/>
            <a:ext cx="8408988" cy="576263"/>
          </a:xfrm>
        </p:spPr>
        <p:txBody>
          <a:bodyPr/>
          <a:lstStyle/>
          <a:p>
            <a:pPr>
              <a:defRPr/>
            </a:pPr>
            <a:r>
              <a:rPr lang="pl-PL" dirty="0"/>
              <a:t>Nagłówek slajdu</a:t>
            </a:r>
          </a:p>
        </p:txBody>
      </p:sp>
      <p:sp>
        <p:nvSpPr>
          <p:cNvPr id="32770" name="Symbol zastępczy zawartości 1">
            <a:extLst>
              <a:ext uri="{FF2B5EF4-FFF2-40B4-BE49-F238E27FC236}">
                <a16:creationId xmlns:a16="http://schemas.microsoft.com/office/drawing/2014/main" id="{E8B2D078-0C01-DEF3-BBB1-96BB289408D2}"/>
              </a:ext>
            </a:extLst>
          </p:cNvPr>
          <p:cNvSpPr>
            <a:spLocks noGrp="1" noChangeArrowheads="1"/>
          </p:cNvSpPr>
          <p:nvPr>
            <p:ph idx="1"/>
          </p:nvPr>
        </p:nvSpPr>
        <p:spPr>
          <a:xfrm>
            <a:off x="431800" y="1223963"/>
            <a:ext cx="5446713" cy="5310187"/>
          </a:xfrm>
        </p:spPr>
        <p:txBody>
          <a:bodyPr/>
          <a:lstStyle/>
          <a:p>
            <a:pPr>
              <a:spcAft>
                <a:spcPct val="0"/>
              </a:spcAft>
            </a:pPr>
            <a:r>
              <a:rPr lang="pl-PL" altLang="pl-PL" b="1"/>
              <a:t>Po lewej stronie jest małe pole tekstowe</a:t>
            </a:r>
          </a:p>
          <a:p>
            <a:pPr lvl="1">
              <a:spcAft>
                <a:spcPct val="0"/>
              </a:spcAft>
            </a:pPr>
            <a:r>
              <a:rPr lang="pl-PL" altLang="pl-PL"/>
              <a:t>Pole tekstowe można samodzielnie poszerzać i zwężać tak, aby z jednej strony zmieścił się tekst, który chcemy mieć na slajdzie, a z drugiej zmieścił się element graficzny, który chcemy pokazać.</a:t>
            </a:r>
          </a:p>
          <a:p>
            <a:pPr lvl="1">
              <a:spcAft>
                <a:spcPct val="0"/>
              </a:spcAft>
            </a:pPr>
            <a:r>
              <a:rPr lang="pl-PL" altLang="pl-PL"/>
              <a:t>W tym przykładzie motywem graficznym jest kształt, w którym można umieścić jakiś ważny tekst.</a:t>
            </a:r>
          </a:p>
        </p:txBody>
      </p:sp>
      <p:sp>
        <p:nvSpPr>
          <p:cNvPr id="5" name="Łza 4">
            <a:extLst>
              <a:ext uri="{FF2B5EF4-FFF2-40B4-BE49-F238E27FC236}">
                <a16:creationId xmlns:a16="http://schemas.microsoft.com/office/drawing/2014/main" id="{2491F864-7053-37AC-1F83-C35490665BB5}"/>
              </a:ext>
            </a:extLst>
          </p:cNvPr>
          <p:cNvSpPr/>
          <p:nvPr/>
        </p:nvSpPr>
        <p:spPr bwMode="auto">
          <a:xfrm>
            <a:off x="6317149" y="1224000"/>
            <a:ext cx="5874851" cy="5310000"/>
          </a:xfrm>
          <a:prstGeom prst="teardrop">
            <a:avLst/>
          </a:prstGeom>
          <a:gradFill flip="none" rotWithShape="1">
            <a:gsLst>
              <a:gs pos="0">
                <a:srgbClr val="323C78"/>
              </a:gs>
              <a:gs pos="50000">
                <a:srgbClr val="281464"/>
              </a:gs>
              <a:gs pos="100000">
                <a:srgbClr val="3C3C8C"/>
              </a:gs>
            </a:gsLst>
            <a:path path="circle">
              <a:fillToRect l="100000" t="100000"/>
            </a:path>
            <a:tileRect/>
          </a:gradFill>
          <a:ln w="9525" cap="flat" cmpd="sng" algn="ctr">
            <a:noFill/>
            <a:prstDash val="solid"/>
            <a:round/>
            <a:headEnd type="none" w="med" len="med"/>
            <a:tailEnd type="none" w="med" len="med"/>
          </a:ln>
          <a:effectLst/>
        </p:spPr>
        <p:txBody>
          <a:bodyPr anchor="ctr" anchorCtr="1"/>
          <a:lstStyle/>
          <a:p>
            <a:pPr algn="ctr" defTabSz="914400" eaLnBrk="1" hangingPunct="1">
              <a:lnSpc>
                <a:spcPct val="90000"/>
              </a:lnSpc>
              <a:spcBef>
                <a:spcPct val="20000"/>
              </a:spcBef>
              <a:defRPr/>
            </a:pPr>
            <a:r>
              <a:rPr lang="pl-PL" sz="2000" b="1" dirty="0">
                <a:solidFill>
                  <a:schemeClr val="bg1"/>
                </a:solidFill>
                <a:latin typeface="Poppins" panose="00000500000000000000" pitchFamily="2" charset="-18"/>
                <a:cs typeface="Poppins" panose="00000500000000000000" pitchFamily="2" charset="-18"/>
              </a:rPr>
              <a:t>Tekst wewnątrz kształtu</a:t>
            </a:r>
          </a:p>
          <a:p>
            <a:pPr marL="0" lvl="1" indent="0" algn="ctr" defTabSz="914400" eaLnBrk="1" hangingPunct="1">
              <a:spcBef>
                <a:spcPts val="800"/>
              </a:spcBef>
              <a:defRPr/>
            </a:pPr>
            <a:r>
              <a:rPr lang="pl-PL" sz="1600" dirty="0">
                <a:solidFill>
                  <a:schemeClr val="bg1"/>
                </a:solidFill>
                <a:latin typeface="Poppins" panose="00000500000000000000" pitchFamily="2" charset="-18"/>
                <a:cs typeface="Poppins" panose="00000500000000000000" pitchFamily="2" charset="-18"/>
              </a:rPr>
              <a:t>W tym miejscu również można używać opcji „Zmniejsz/Zwiększ poziom listy” w panelu „Akapit” (Narzędzia główne).</a:t>
            </a:r>
          </a:p>
          <a:p>
            <a:pPr marL="0" lvl="1" indent="0" algn="ctr" defTabSz="914400" eaLnBrk="1" hangingPunct="1">
              <a:spcBef>
                <a:spcPts val="800"/>
              </a:spcBef>
              <a:defRPr/>
            </a:pPr>
            <a:r>
              <a:rPr lang="pl-PL" sz="1600" dirty="0">
                <a:solidFill>
                  <a:schemeClr val="bg1"/>
                </a:solidFill>
                <a:latin typeface="Poppins" panose="00000500000000000000" pitchFamily="2" charset="-18"/>
                <a:cs typeface="Poppins" panose="00000500000000000000" pitchFamily="2" charset="-18"/>
              </a:rPr>
              <a:t>Sugerujemy w tym kształcie wyśrodkowanie tekstu zamiast tradycyjnego wyrównania do lewej strony akapitu.</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Prostokąt: zaokrąglone rogi 1">
            <a:extLst>
              <a:ext uri="{FF2B5EF4-FFF2-40B4-BE49-F238E27FC236}">
                <a16:creationId xmlns:a16="http://schemas.microsoft.com/office/drawing/2014/main" id="{7DF2ED0A-9F48-087D-A65D-D3E4EE4FA39A}"/>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7" name="Tytuł 6">
            <a:extLst>
              <a:ext uri="{FF2B5EF4-FFF2-40B4-BE49-F238E27FC236}">
                <a16:creationId xmlns:a16="http://schemas.microsoft.com/office/drawing/2014/main" id="{BACF53D4-605B-E3CB-53DA-4EA102C0F58E}"/>
              </a:ext>
            </a:extLst>
          </p:cNvPr>
          <p:cNvSpPr>
            <a:spLocks noGrp="1"/>
          </p:cNvSpPr>
          <p:nvPr>
            <p:ph type="title"/>
          </p:nvPr>
        </p:nvSpPr>
        <p:spPr>
          <a:xfrm>
            <a:off x="3352800" y="215900"/>
            <a:ext cx="8408988" cy="576263"/>
          </a:xfrm>
        </p:spPr>
        <p:txBody>
          <a:bodyPr/>
          <a:lstStyle/>
          <a:p>
            <a:pPr>
              <a:defRPr/>
            </a:pPr>
            <a:r>
              <a:rPr lang="pl-PL" dirty="0"/>
              <a:t>Nagłówek slajdu</a:t>
            </a:r>
          </a:p>
        </p:txBody>
      </p:sp>
      <p:sp>
        <p:nvSpPr>
          <p:cNvPr id="10" name="Łza 9">
            <a:extLst>
              <a:ext uri="{FF2B5EF4-FFF2-40B4-BE49-F238E27FC236}">
                <a16:creationId xmlns:a16="http://schemas.microsoft.com/office/drawing/2014/main" id="{E5D6173F-F860-E660-D0C1-7608D5AB8391}"/>
              </a:ext>
            </a:extLst>
          </p:cNvPr>
          <p:cNvSpPr/>
          <p:nvPr/>
        </p:nvSpPr>
        <p:spPr bwMode="auto">
          <a:xfrm>
            <a:off x="434150" y="1224000"/>
            <a:ext cx="5443451" cy="5310000"/>
          </a:xfrm>
          <a:prstGeom prst="teardrop">
            <a:avLst/>
          </a:prstGeom>
          <a:gradFill flip="none" rotWithShape="1">
            <a:gsLst>
              <a:gs pos="0">
                <a:srgbClr val="323C78"/>
              </a:gs>
              <a:gs pos="50000">
                <a:srgbClr val="281464"/>
              </a:gs>
              <a:gs pos="100000">
                <a:srgbClr val="3C3C8C"/>
              </a:gs>
            </a:gsLst>
            <a:path path="circle">
              <a:fillToRect l="100000" t="100000"/>
            </a:path>
            <a:tileRect/>
          </a:gradFill>
          <a:ln w="9525" cap="flat" cmpd="sng" algn="ctr">
            <a:noFill/>
            <a:prstDash val="solid"/>
            <a:round/>
            <a:headEnd type="none" w="med" len="med"/>
            <a:tailEnd type="none" w="med" len="med"/>
          </a:ln>
          <a:effectLst/>
        </p:spPr>
        <p:txBody>
          <a:bodyPr anchor="ctr" anchorCtr="1"/>
          <a:lstStyle/>
          <a:p>
            <a:pPr algn="ctr" defTabSz="914400" eaLnBrk="1" hangingPunct="1">
              <a:lnSpc>
                <a:spcPct val="90000"/>
              </a:lnSpc>
              <a:spcBef>
                <a:spcPct val="20000"/>
              </a:spcBef>
              <a:defRPr/>
            </a:pPr>
            <a:r>
              <a:rPr lang="pl-PL" sz="2000" b="1" dirty="0">
                <a:solidFill>
                  <a:schemeClr val="bg1"/>
                </a:solidFill>
                <a:latin typeface="Poppins" panose="00000500000000000000" pitchFamily="2" charset="-18"/>
                <a:cs typeface="Poppins" panose="00000500000000000000" pitchFamily="2" charset="-18"/>
              </a:rPr>
              <a:t>Tekst wewnątrz kształtu</a:t>
            </a:r>
          </a:p>
          <a:p>
            <a:pPr marL="0" lvl="1" indent="0" algn="ctr" defTabSz="914400" eaLnBrk="1" hangingPunct="1">
              <a:spcBef>
                <a:spcPts val="800"/>
              </a:spcBef>
              <a:defRPr/>
            </a:pPr>
            <a:r>
              <a:rPr lang="pl-PL" sz="1600" dirty="0">
                <a:solidFill>
                  <a:schemeClr val="bg1"/>
                </a:solidFill>
                <a:latin typeface="Poppins" panose="00000500000000000000" pitchFamily="2" charset="-18"/>
                <a:cs typeface="Poppins" panose="00000500000000000000" pitchFamily="2" charset="-18"/>
              </a:rPr>
              <a:t>W tym miejscu również można używać opcji „Zmniejsz/Zwiększ poziom listy” w panelu „Akapit” (Narzędzia główne).</a:t>
            </a:r>
          </a:p>
          <a:p>
            <a:pPr marL="0" lvl="1" indent="0" algn="ctr" defTabSz="914400" eaLnBrk="1" hangingPunct="1">
              <a:spcBef>
                <a:spcPts val="800"/>
              </a:spcBef>
              <a:defRPr/>
            </a:pPr>
            <a:r>
              <a:rPr lang="pl-PL" sz="1600" dirty="0">
                <a:solidFill>
                  <a:schemeClr val="bg1"/>
                </a:solidFill>
                <a:latin typeface="Poppins" panose="00000500000000000000" pitchFamily="2" charset="-18"/>
                <a:cs typeface="Poppins" panose="00000500000000000000" pitchFamily="2" charset="-18"/>
              </a:rPr>
              <a:t>Sugerujemy w tym kształcie wyśrodkowanie tekstu zamiast tradycyjnego wyrównania do lewej strony akapitu.</a:t>
            </a:r>
          </a:p>
        </p:txBody>
      </p:sp>
      <p:sp>
        <p:nvSpPr>
          <p:cNvPr id="33794" name="Symbol zastępczy zawartości 7">
            <a:extLst>
              <a:ext uri="{FF2B5EF4-FFF2-40B4-BE49-F238E27FC236}">
                <a16:creationId xmlns:a16="http://schemas.microsoft.com/office/drawing/2014/main" id="{46202B75-64CD-845A-7399-0BF87F517640}"/>
              </a:ext>
            </a:extLst>
          </p:cNvPr>
          <p:cNvSpPr>
            <a:spLocks noGrp="1" noChangeArrowheads="1"/>
          </p:cNvSpPr>
          <p:nvPr>
            <p:ph idx="1"/>
          </p:nvPr>
        </p:nvSpPr>
        <p:spPr>
          <a:xfrm>
            <a:off x="6315075" y="1223963"/>
            <a:ext cx="5443538" cy="5310187"/>
          </a:xfrm>
        </p:spPr>
        <p:txBody>
          <a:bodyPr/>
          <a:lstStyle/>
          <a:p>
            <a:pPr>
              <a:spcAft>
                <a:spcPct val="0"/>
              </a:spcAft>
            </a:pPr>
            <a:r>
              <a:rPr lang="pl-PL" altLang="pl-PL" b="1"/>
              <a:t>Schemat odwrotny – po prawej stronie jest małe pole tekstowe</a:t>
            </a:r>
          </a:p>
          <a:p>
            <a:pPr lvl="1">
              <a:spcAft>
                <a:spcPct val="0"/>
              </a:spcAft>
            </a:pPr>
            <a:r>
              <a:rPr lang="pl-PL" altLang="pl-PL"/>
              <a:t>Pole tekstowe można samodzielnie poszerzać i zwężać tak, aby z jednej strony zmieścił się tekst, który chcemy mieć na slajdzie, a z drugiej zmieścił się element graficzny, który chcemy pokazać.</a:t>
            </a:r>
          </a:p>
          <a:p>
            <a:pPr lvl="1">
              <a:spcAft>
                <a:spcPct val="0"/>
              </a:spcAft>
            </a:pPr>
            <a:r>
              <a:rPr lang="pl-PL" altLang="pl-PL"/>
              <a:t>W tym przykładzie motywem graficznym jest „łezki”, w którym można umieścić jakiś ważny tekst.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rostokąt: zaokrąglone rogi 1">
            <a:extLst>
              <a:ext uri="{FF2B5EF4-FFF2-40B4-BE49-F238E27FC236}">
                <a16:creationId xmlns:a16="http://schemas.microsoft.com/office/drawing/2014/main" id="{01D81C15-CA14-35F2-B565-159C0429428C}"/>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4" name="Tytuł 3">
            <a:extLst>
              <a:ext uri="{FF2B5EF4-FFF2-40B4-BE49-F238E27FC236}">
                <a16:creationId xmlns:a16="http://schemas.microsoft.com/office/drawing/2014/main" id="{B0C47E67-FAA6-C6B9-664E-63556315EB89}"/>
              </a:ext>
            </a:extLst>
          </p:cNvPr>
          <p:cNvSpPr>
            <a:spLocks noGrp="1"/>
          </p:cNvSpPr>
          <p:nvPr>
            <p:ph type="title"/>
          </p:nvPr>
        </p:nvSpPr>
        <p:spPr>
          <a:xfrm>
            <a:off x="3352800" y="215900"/>
            <a:ext cx="8404225" cy="576263"/>
          </a:xfrm>
        </p:spPr>
        <p:txBody>
          <a:bodyPr/>
          <a:lstStyle/>
          <a:p>
            <a:pPr>
              <a:defRPr/>
            </a:pPr>
            <a:r>
              <a:rPr lang="pl-PL" dirty="0"/>
              <a:t>Treść nagłówka</a:t>
            </a:r>
          </a:p>
        </p:txBody>
      </p:sp>
      <p:sp>
        <p:nvSpPr>
          <p:cNvPr id="14340" name="Symbol zastępczy zawartości 4">
            <a:extLst>
              <a:ext uri="{FF2B5EF4-FFF2-40B4-BE49-F238E27FC236}">
                <a16:creationId xmlns:a16="http://schemas.microsoft.com/office/drawing/2014/main" id="{454B06E7-DC5B-F145-6268-33808D67D35F}"/>
              </a:ext>
            </a:extLst>
          </p:cNvPr>
          <p:cNvSpPr>
            <a:spLocks noGrp="1" noChangeArrowheads="1"/>
          </p:cNvSpPr>
          <p:nvPr>
            <p:ph idx="1"/>
          </p:nvPr>
        </p:nvSpPr>
        <p:spPr>
          <a:xfrm>
            <a:off x="431800" y="1223963"/>
            <a:ext cx="11328400" cy="5310187"/>
          </a:xfrm>
        </p:spPr>
        <p:txBody>
          <a:bodyPr/>
          <a:lstStyle/>
          <a:p>
            <a:pPr>
              <a:spcAft>
                <a:spcPct val="0"/>
              </a:spcAft>
            </a:pPr>
            <a:endParaRPr lang="pl-PL" altLang="pl-PL" b="1" dirty="0"/>
          </a:p>
          <a:p>
            <a:pPr>
              <a:spcAft>
                <a:spcPct val="0"/>
              </a:spcAft>
            </a:pPr>
            <a:r>
              <a:rPr lang="pl-PL" altLang="pl-PL" b="1" dirty="0"/>
              <a:t>Tytuł prezentacji</a:t>
            </a:r>
            <a:br>
              <a:rPr lang="pl-PL" altLang="pl-PL" b="1" dirty="0"/>
            </a:br>
            <a:r>
              <a:rPr lang="pl-PL" altLang="pl-PL" b="1" dirty="0"/>
              <a:t>(wariant z kolorowym tłem)</a:t>
            </a:r>
          </a:p>
          <a:p>
            <a:pPr>
              <a:spcAft>
                <a:spcPct val="0"/>
              </a:spcAft>
            </a:pPr>
            <a:endParaRPr lang="pl-PL" altLang="pl-PL" dirty="0"/>
          </a:p>
          <a:p>
            <a:pPr lvl="1">
              <a:spcAft>
                <a:spcPct val="0"/>
              </a:spcAft>
            </a:pPr>
            <a:r>
              <a:rPr lang="pl-PL" altLang="pl-PL" dirty="0"/>
              <a:t>Nazwa firmy/instytucji/osoby</a:t>
            </a:r>
          </a:p>
          <a:p>
            <a:pPr lvl="1">
              <a:spcAft>
                <a:spcPct val="0"/>
              </a:spcAft>
            </a:pPr>
            <a:endParaRPr lang="pl-PL" altLang="pl-PL" sz="2000" dirty="0"/>
          </a:p>
          <a:p>
            <a:pPr lvl="1">
              <a:spcAft>
                <a:spcPct val="0"/>
              </a:spcAft>
            </a:pPr>
            <a:endParaRPr lang="pl-PL" altLang="pl-PL" sz="2000" dirty="0"/>
          </a:p>
          <a:p>
            <a:pPr lvl="1">
              <a:spcAft>
                <a:spcPct val="0"/>
              </a:spcAft>
            </a:pPr>
            <a:r>
              <a:rPr lang="pl-PL" altLang="pl-PL" sz="2000" dirty="0"/>
              <a:t>Miejscowość, data</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Prostokąt: zaokrąglone rogi 1">
            <a:extLst>
              <a:ext uri="{FF2B5EF4-FFF2-40B4-BE49-F238E27FC236}">
                <a16:creationId xmlns:a16="http://schemas.microsoft.com/office/drawing/2014/main" id="{B62911B8-4240-D68D-330A-B00793F9DE88}"/>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7" name="Tytuł 6">
            <a:extLst>
              <a:ext uri="{FF2B5EF4-FFF2-40B4-BE49-F238E27FC236}">
                <a16:creationId xmlns:a16="http://schemas.microsoft.com/office/drawing/2014/main" id="{4F8AD29A-67DD-BF5E-A03A-AF631209C898}"/>
              </a:ext>
            </a:extLst>
          </p:cNvPr>
          <p:cNvSpPr>
            <a:spLocks noGrp="1"/>
          </p:cNvSpPr>
          <p:nvPr>
            <p:ph type="title"/>
          </p:nvPr>
        </p:nvSpPr>
        <p:spPr>
          <a:xfrm>
            <a:off x="3352800" y="215900"/>
            <a:ext cx="8408988" cy="576263"/>
          </a:xfrm>
        </p:spPr>
        <p:txBody>
          <a:bodyPr/>
          <a:lstStyle/>
          <a:p>
            <a:pPr>
              <a:defRPr/>
            </a:pPr>
            <a:r>
              <a:rPr lang="pl-PL" dirty="0"/>
              <a:t>Nagłówek slajdu</a:t>
            </a:r>
          </a:p>
        </p:txBody>
      </p:sp>
      <p:sp>
        <p:nvSpPr>
          <p:cNvPr id="34818" name="Symbol zastępczy zawartości 7">
            <a:extLst>
              <a:ext uri="{FF2B5EF4-FFF2-40B4-BE49-F238E27FC236}">
                <a16:creationId xmlns:a16="http://schemas.microsoft.com/office/drawing/2014/main" id="{358C4210-97C8-9298-615A-F35651C26FF5}"/>
              </a:ext>
            </a:extLst>
          </p:cNvPr>
          <p:cNvSpPr>
            <a:spLocks noGrp="1" noChangeArrowheads="1"/>
          </p:cNvSpPr>
          <p:nvPr>
            <p:ph idx="1"/>
          </p:nvPr>
        </p:nvSpPr>
        <p:spPr>
          <a:xfrm>
            <a:off x="431800" y="1223963"/>
            <a:ext cx="5446713" cy="5310187"/>
          </a:xfrm>
        </p:spPr>
        <p:txBody>
          <a:bodyPr/>
          <a:lstStyle/>
          <a:p>
            <a:pPr>
              <a:spcAft>
                <a:spcPct val="0"/>
              </a:spcAft>
            </a:pPr>
            <a:r>
              <a:rPr lang="pl-PL" altLang="pl-PL" b="1"/>
              <a:t>Po lewej stronie jest małe pole tekstowe</a:t>
            </a:r>
          </a:p>
          <a:p>
            <a:pPr lvl="1">
              <a:spcAft>
                <a:spcPct val="0"/>
              </a:spcAft>
            </a:pPr>
            <a:r>
              <a:rPr lang="pl-PL" altLang="pl-PL"/>
              <a:t>Pole tekstowe można samodzielnie poszerzać i zwężać tak, aby z jednej strony zmieścił się tekst, który chcemy mieć na slajdzie, a z drugiej zmieścił się element graficzny, który chcemy pokazać.</a:t>
            </a:r>
          </a:p>
          <a:p>
            <a:pPr lvl="1">
              <a:spcAft>
                <a:spcPct val="0"/>
              </a:spcAft>
            </a:pPr>
            <a:r>
              <a:rPr lang="pl-PL" altLang="pl-PL"/>
              <a:t>W tym przykładzie motywem graficznym jest trójkąt, w którym można umieścić jakiś ważny tekst. Wielkość tego kształtu również można zmieniać – najlepiej używając lewego górnego narożnika (aby zachować proporcje).</a:t>
            </a:r>
          </a:p>
          <a:p>
            <a:pPr lvl="1">
              <a:spcAft>
                <a:spcPct val="0"/>
              </a:spcAft>
            </a:pPr>
            <a:endParaRPr lang="pl-PL" altLang="pl-PL"/>
          </a:p>
          <a:p>
            <a:pPr lvl="1">
              <a:spcAft>
                <a:spcPct val="0"/>
              </a:spcAft>
            </a:pPr>
            <a:endParaRPr lang="pl-PL" altLang="pl-PL"/>
          </a:p>
        </p:txBody>
      </p:sp>
      <p:sp>
        <p:nvSpPr>
          <p:cNvPr id="2" name="Trójkąt prostokątny 1">
            <a:extLst>
              <a:ext uri="{FF2B5EF4-FFF2-40B4-BE49-F238E27FC236}">
                <a16:creationId xmlns:a16="http://schemas.microsoft.com/office/drawing/2014/main" id="{5FE5A3E5-554B-6444-840B-5147484075EA}"/>
              </a:ext>
            </a:extLst>
          </p:cNvPr>
          <p:cNvSpPr/>
          <p:nvPr/>
        </p:nvSpPr>
        <p:spPr bwMode="auto">
          <a:xfrm flipH="1">
            <a:off x="1559496" y="2348880"/>
            <a:ext cx="10632500" cy="4509120"/>
          </a:xfrm>
          <a:prstGeom prst="rtTriangle">
            <a:avLst/>
          </a:prstGeom>
          <a:gradFill>
            <a:gsLst>
              <a:gs pos="0">
                <a:srgbClr val="323C78"/>
              </a:gs>
              <a:gs pos="48000">
                <a:srgbClr val="281464"/>
              </a:gs>
              <a:gs pos="100000">
                <a:srgbClr val="3C3C8C"/>
              </a:gs>
            </a:gsLst>
            <a:path path="circle">
              <a:fillToRect l="100000" t="100000"/>
            </a:path>
          </a:gradFill>
          <a:ln w="9525" cap="flat" cmpd="sng" algn="ctr">
            <a:noFill/>
            <a:prstDash val="solid"/>
            <a:round/>
            <a:headEnd type="none" w="med" len="med"/>
            <a:tailEnd type="none" w="med" len="med"/>
          </a:ln>
          <a:effectLst/>
        </p:spPr>
        <p:txBody>
          <a:bodyPr lIns="0" tIns="0" rIns="0" bIns="0" anchor="b"/>
          <a:lstStyle/>
          <a:p>
            <a:pPr algn="r" defTabSz="914400" eaLnBrk="1" hangingPunct="1">
              <a:lnSpc>
                <a:spcPct val="90000"/>
              </a:lnSpc>
              <a:spcBef>
                <a:spcPct val="20000"/>
              </a:spcBef>
              <a:defRPr/>
            </a:pPr>
            <a:r>
              <a:rPr lang="pl-PL" sz="2000" b="1" dirty="0">
                <a:solidFill>
                  <a:schemeClr val="bg1"/>
                </a:solidFill>
                <a:latin typeface="Poppins" panose="00000500000000000000" pitchFamily="2" charset="-18"/>
                <a:cs typeface="Poppins" panose="00000500000000000000" pitchFamily="2" charset="-18"/>
              </a:rPr>
              <a:t>Tekst wewnątrz kształtu</a:t>
            </a:r>
          </a:p>
          <a:p>
            <a:pPr marL="0" lvl="1" indent="0" algn="r" defTabSz="914400" eaLnBrk="1" hangingPunct="1">
              <a:spcBef>
                <a:spcPts val="800"/>
              </a:spcBef>
              <a:defRPr/>
            </a:pPr>
            <a:r>
              <a:rPr lang="pl-PL" dirty="0">
                <a:solidFill>
                  <a:schemeClr val="bg1"/>
                </a:solidFill>
                <a:latin typeface="Poppins" panose="00000500000000000000" pitchFamily="2" charset="-18"/>
                <a:cs typeface="Poppins" panose="00000500000000000000" pitchFamily="2" charset="-18"/>
              </a:rPr>
              <a:t>Tu również można używać opcji „Zmniejsz/Zwiększ poziom listy” w panelu „Akapit” (Narzędzia główne).</a:t>
            </a:r>
          </a:p>
          <a:p>
            <a:pPr marL="0" lvl="1" indent="0" algn="r" defTabSz="914400" eaLnBrk="1" hangingPunct="1">
              <a:spcBef>
                <a:spcPts val="800"/>
              </a:spcBef>
              <a:defRPr/>
            </a:pPr>
            <a:r>
              <a:rPr lang="pl-PL" dirty="0">
                <a:solidFill>
                  <a:schemeClr val="bg1"/>
                </a:solidFill>
                <a:latin typeface="Poppins" panose="00000500000000000000" pitchFamily="2" charset="-18"/>
                <a:cs typeface="Poppins" panose="00000500000000000000" pitchFamily="2" charset="-18"/>
              </a:rPr>
              <a:t>Wyjątkowo – dla tego wzoru slajdu, w tym polu tekstowym, sugerujemy wyrównywanie tekstu do prawej strony – tak, jak teraz.</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Prostokąt: zaokrąglone rogi 1">
            <a:extLst>
              <a:ext uri="{FF2B5EF4-FFF2-40B4-BE49-F238E27FC236}">
                <a16:creationId xmlns:a16="http://schemas.microsoft.com/office/drawing/2014/main" id="{67220980-8E10-06EF-E119-5D11A2C7CFE9}"/>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7" name="Tytuł 6">
            <a:extLst>
              <a:ext uri="{FF2B5EF4-FFF2-40B4-BE49-F238E27FC236}">
                <a16:creationId xmlns:a16="http://schemas.microsoft.com/office/drawing/2014/main" id="{E65A28B8-1E6A-26CD-9416-D83ECAAE49A2}"/>
              </a:ext>
            </a:extLst>
          </p:cNvPr>
          <p:cNvSpPr>
            <a:spLocks noGrp="1"/>
          </p:cNvSpPr>
          <p:nvPr>
            <p:ph type="title"/>
          </p:nvPr>
        </p:nvSpPr>
        <p:spPr>
          <a:xfrm>
            <a:off x="3352800" y="215900"/>
            <a:ext cx="8408988" cy="576263"/>
          </a:xfrm>
        </p:spPr>
        <p:txBody>
          <a:bodyPr/>
          <a:lstStyle/>
          <a:p>
            <a:pPr>
              <a:defRPr/>
            </a:pPr>
            <a:r>
              <a:rPr lang="pl-PL" dirty="0"/>
              <a:t>Nagłówek slajdu</a:t>
            </a:r>
          </a:p>
        </p:txBody>
      </p:sp>
      <p:sp>
        <p:nvSpPr>
          <p:cNvPr id="2" name="Trójkąt prostokątny 1">
            <a:extLst>
              <a:ext uri="{FF2B5EF4-FFF2-40B4-BE49-F238E27FC236}">
                <a16:creationId xmlns:a16="http://schemas.microsoft.com/office/drawing/2014/main" id="{2BF4B786-AEA6-45B2-DFDE-9CDC6B174E7A}"/>
              </a:ext>
            </a:extLst>
          </p:cNvPr>
          <p:cNvSpPr/>
          <p:nvPr/>
        </p:nvSpPr>
        <p:spPr bwMode="auto">
          <a:xfrm>
            <a:off x="0" y="1988840"/>
            <a:ext cx="8688288" cy="4869160"/>
          </a:xfrm>
          <a:prstGeom prst="rtTriangle">
            <a:avLst/>
          </a:prstGeom>
          <a:gradFill>
            <a:gsLst>
              <a:gs pos="0">
                <a:srgbClr val="323C78"/>
              </a:gs>
              <a:gs pos="50000">
                <a:srgbClr val="281464"/>
              </a:gs>
              <a:gs pos="100000">
                <a:srgbClr val="3C3C8C"/>
              </a:gs>
            </a:gsLst>
            <a:path path="circle">
              <a:fillToRect l="100000" t="100000"/>
            </a:path>
          </a:gradFill>
          <a:ln w="9525" cap="flat" cmpd="sng" algn="ctr">
            <a:noFill/>
            <a:prstDash val="solid"/>
            <a:round/>
            <a:headEnd type="none" w="med" len="med"/>
            <a:tailEnd type="none" w="med" len="med"/>
          </a:ln>
          <a:effectLst/>
        </p:spPr>
        <p:txBody>
          <a:bodyPr lIns="0" tIns="0" rIns="0" bIns="0" anchor="b"/>
          <a:lstStyle/>
          <a:p>
            <a:pPr defTabSz="914400" eaLnBrk="1" hangingPunct="1">
              <a:lnSpc>
                <a:spcPct val="90000"/>
              </a:lnSpc>
              <a:spcBef>
                <a:spcPct val="20000"/>
              </a:spcBef>
              <a:defRPr/>
            </a:pPr>
            <a:r>
              <a:rPr lang="pl-PL" sz="2000" b="1" dirty="0">
                <a:solidFill>
                  <a:schemeClr val="bg1"/>
                </a:solidFill>
                <a:latin typeface="Poppins" panose="00000500000000000000" pitchFamily="2" charset="-18"/>
                <a:cs typeface="Poppins" panose="00000500000000000000" pitchFamily="2" charset="-18"/>
              </a:rPr>
              <a:t>Konsultacje</a:t>
            </a:r>
          </a:p>
          <a:p>
            <a:pPr marL="0" lvl="1" indent="0" defTabSz="914400" eaLnBrk="1" hangingPunct="1">
              <a:spcBef>
                <a:spcPts val="800"/>
              </a:spcBef>
              <a:defRPr/>
            </a:pPr>
            <a:r>
              <a:rPr lang="pl-PL" sz="1600" dirty="0">
                <a:solidFill>
                  <a:schemeClr val="bg1"/>
                </a:solidFill>
                <a:latin typeface="Poppins" panose="00000500000000000000" pitchFamily="2" charset="-18"/>
                <a:cs typeface="Poppins" panose="00000500000000000000" pitchFamily="2" charset="-18"/>
              </a:rPr>
              <a:t>Od lutego do lipca 2022 r. zespół konsultacyjny Pełnomocnika Ministra Edukacji i Nauki ds. Transformacji Cyfrowej prowadził badania jakościowe z nauczycielami, edukatorami, instytucjami trzeciego sektora oraz przedsiębiorcami.</a:t>
            </a:r>
          </a:p>
        </p:txBody>
      </p:sp>
      <p:sp>
        <p:nvSpPr>
          <p:cNvPr id="35842" name="Symbol zastępczy zawartości 7">
            <a:extLst>
              <a:ext uri="{FF2B5EF4-FFF2-40B4-BE49-F238E27FC236}">
                <a16:creationId xmlns:a16="http://schemas.microsoft.com/office/drawing/2014/main" id="{8651F146-C973-8DB2-B2E2-1BC8E53D80F3}"/>
              </a:ext>
            </a:extLst>
          </p:cNvPr>
          <p:cNvSpPr>
            <a:spLocks noGrp="1" noChangeArrowheads="1"/>
          </p:cNvSpPr>
          <p:nvPr>
            <p:ph idx="1"/>
          </p:nvPr>
        </p:nvSpPr>
        <p:spPr>
          <a:xfrm>
            <a:off x="6315075" y="1223963"/>
            <a:ext cx="5443538" cy="5310187"/>
          </a:xfrm>
        </p:spPr>
        <p:txBody>
          <a:bodyPr/>
          <a:lstStyle/>
          <a:p>
            <a:pPr algn="r">
              <a:spcAft>
                <a:spcPct val="0"/>
              </a:spcAft>
            </a:pPr>
            <a:r>
              <a:rPr lang="pl-PL" altLang="pl-PL" b="1"/>
              <a:t>Schemat odwrotny – po prawej stronie jest małe pole tekstowe</a:t>
            </a:r>
          </a:p>
          <a:p>
            <a:pPr lvl="1" algn="r">
              <a:spcAft>
                <a:spcPct val="0"/>
              </a:spcAft>
            </a:pPr>
            <a:r>
              <a:rPr lang="pl-PL" altLang="pl-PL"/>
              <a:t>Pole tekstowe można samodzielnie poszerzać i zwężać tak, aby z jednej strony zmieścił się tekst, który chcemy mieć na slajdzie, a z drugiej zmieścił się element graficzny.</a:t>
            </a:r>
          </a:p>
          <a:p>
            <a:pPr lvl="1" algn="r">
              <a:spcAft>
                <a:spcPct val="0"/>
              </a:spcAft>
            </a:pPr>
            <a:r>
              <a:rPr lang="pl-PL" altLang="pl-PL"/>
              <a:t>W tym przykładzie motywem graficznym jest trójkąt, w którym można umieścić jakiś ważny tekst. Wielkość tego kształtu również można zmieniać.</a:t>
            </a:r>
          </a:p>
          <a:p>
            <a:pPr lvl="1" algn="r">
              <a:spcAft>
                <a:spcPct val="0"/>
              </a:spcAft>
            </a:pPr>
            <a:r>
              <a:rPr lang="pl-PL" altLang="pl-PL"/>
              <a:t>Wyjątkowo – dla tego slajdu w tym polu tekstowym sugerujemy wyrównywanie tekstu do prawej strony – tak, jak to jest zrobione teraz na przykładowym slajdzie.</a:t>
            </a:r>
          </a:p>
          <a:p>
            <a:pPr lvl="1" algn="r">
              <a:spcAft>
                <a:spcPct val="0"/>
              </a:spcAft>
            </a:pPr>
            <a:endParaRPr lang="pl-PL" altLang="pl-PL"/>
          </a:p>
          <a:p>
            <a:pPr lvl="1" algn="r">
              <a:spcAft>
                <a:spcPct val="0"/>
              </a:spcAft>
            </a:pPr>
            <a:endParaRPr lang="pl-PL" altLang="pl-PL"/>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Prostokąt: zaokrąglone rogi 1">
            <a:extLst>
              <a:ext uri="{FF2B5EF4-FFF2-40B4-BE49-F238E27FC236}">
                <a16:creationId xmlns:a16="http://schemas.microsoft.com/office/drawing/2014/main" id="{A9A65292-2D1A-001F-3274-0183EF747057}"/>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4" name="Tytuł 3">
            <a:extLst>
              <a:ext uri="{FF2B5EF4-FFF2-40B4-BE49-F238E27FC236}">
                <a16:creationId xmlns:a16="http://schemas.microsoft.com/office/drawing/2014/main" id="{47935CCB-7253-1D33-F2C6-5B16B380BF97}"/>
              </a:ext>
            </a:extLst>
          </p:cNvPr>
          <p:cNvSpPr>
            <a:spLocks noGrp="1"/>
          </p:cNvSpPr>
          <p:nvPr>
            <p:ph type="title"/>
          </p:nvPr>
        </p:nvSpPr>
        <p:spPr>
          <a:xfrm>
            <a:off x="3352800" y="215900"/>
            <a:ext cx="8408988" cy="576263"/>
          </a:xfrm>
        </p:spPr>
        <p:txBody>
          <a:bodyPr/>
          <a:lstStyle/>
          <a:p>
            <a:pPr>
              <a:defRPr/>
            </a:pPr>
            <a:r>
              <a:rPr lang="pl-PL" dirty="0"/>
              <a:t>Wykresy – Przykłady i opis pracy nad wykresami</a:t>
            </a:r>
          </a:p>
        </p:txBody>
      </p:sp>
      <p:sp>
        <p:nvSpPr>
          <p:cNvPr id="36866" name="Symbol zastępczy zawartości 4">
            <a:extLst>
              <a:ext uri="{FF2B5EF4-FFF2-40B4-BE49-F238E27FC236}">
                <a16:creationId xmlns:a16="http://schemas.microsoft.com/office/drawing/2014/main" id="{05C1CA0E-BE19-DD90-F52B-3A424E92FD15}"/>
              </a:ext>
            </a:extLst>
          </p:cNvPr>
          <p:cNvSpPr>
            <a:spLocks noGrp="1" noChangeArrowheads="1"/>
          </p:cNvSpPr>
          <p:nvPr>
            <p:ph idx="1"/>
          </p:nvPr>
        </p:nvSpPr>
        <p:spPr>
          <a:xfrm>
            <a:off x="431800" y="1223963"/>
            <a:ext cx="5446713" cy="5310187"/>
          </a:xfrm>
        </p:spPr>
        <p:txBody>
          <a:bodyPr/>
          <a:lstStyle/>
          <a:p>
            <a:pPr>
              <a:spcAft>
                <a:spcPct val="0"/>
              </a:spcAft>
            </a:pPr>
            <a:r>
              <a:rPr lang="pl-PL" altLang="pl-PL" b="1"/>
              <a:t>Dodawanie wykresu</a:t>
            </a:r>
          </a:p>
          <a:p>
            <a:pPr lvl="1">
              <a:spcAft>
                <a:spcPct val="0"/>
              </a:spcAft>
            </a:pPr>
            <a:r>
              <a:rPr lang="pl-PL" altLang="pl-PL"/>
              <a:t>Wstawiać je korzystając z opcji „Wstawianie / Wykres” – wybieramy styl, klikamy „OK”. Pojawi się wykres oraz tabela na dane:</a:t>
            </a:r>
          </a:p>
          <a:p>
            <a:pPr lvl="1">
              <a:spcAft>
                <a:spcPct val="0"/>
              </a:spcAft>
            </a:pPr>
            <a:endParaRPr lang="pl-PL" altLang="pl-PL"/>
          </a:p>
          <a:p>
            <a:pPr lvl="1">
              <a:spcAft>
                <a:spcPct val="0"/>
              </a:spcAft>
            </a:pPr>
            <a:endParaRPr lang="pl-PL" altLang="pl-PL"/>
          </a:p>
          <a:p>
            <a:pPr lvl="1">
              <a:spcAft>
                <a:spcPct val="0"/>
              </a:spcAft>
            </a:pPr>
            <a:endParaRPr lang="pl-PL" altLang="pl-PL"/>
          </a:p>
          <a:p>
            <a:pPr lvl="1">
              <a:spcAft>
                <a:spcPct val="0"/>
              </a:spcAft>
            </a:pPr>
            <a:endParaRPr lang="pl-PL" altLang="pl-PL"/>
          </a:p>
          <a:p>
            <a:pPr lvl="1">
              <a:spcAft>
                <a:spcPct val="0"/>
              </a:spcAft>
            </a:pPr>
            <a:r>
              <a:rPr lang="pl-PL" altLang="pl-PL"/>
              <a:t>Do tego „wewnętrznego” arkusza wpisujemy dane (lub wklejamy np. Excela – ale z wykorzystaniem opcji „wklej specjalnie / tekst unicode” – mamy pewność, że do arkusza trafią wyłącznie przeliczone dane bez odwoływania się do innych plików na komputerze – wtedy na pewno wykres prawidłowo otworzy się na każdym komputerze.</a:t>
            </a:r>
          </a:p>
        </p:txBody>
      </p:sp>
      <p:pic>
        <p:nvPicPr>
          <p:cNvPr id="36869" name="Obraz 14" descr="Zrzut ekranu&#10;&#10;Przykład wewnętrznego arkusza danych w programie PowerPoint wykorzystywanego do przygotowania wykresu">
            <a:extLst>
              <a:ext uri="{FF2B5EF4-FFF2-40B4-BE49-F238E27FC236}">
                <a16:creationId xmlns:a16="http://schemas.microsoft.com/office/drawing/2014/main" id="{4B2869FA-666D-5B87-A2E9-CF8DFC832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2565400"/>
            <a:ext cx="3621088"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ymbol zastępczy zawartości 12">
            <a:extLst>
              <a:ext uri="{FF2B5EF4-FFF2-40B4-BE49-F238E27FC236}">
                <a16:creationId xmlns:a16="http://schemas.microsoft.com/office/drawing/2014/main" id="{C3768B8E-6FC3-5875-E06D-A56364C711D6}"/>
              </a:ext>
            </a:extLst>
          </p:cNvPr>
          <p:cNvSpPr>
            <a:spLocks noGrp="1" noChangeArrowheads="1"/>
          </p:cNvSpPr>
          <p:nvPr>
            <p:ph idx="10"/>
          </p:nvPr>
        </p:nvSpPr>
        <p:spPr>
          <a:xfrm>
            <a:off x="6315075" y="1223963"/>
            <a:ext cx="5446713" cy="5310187"/>
          </a:xfrm>
        </p:spPr>
        <p:txBody>
          <a:bodyPr/>
          <a:lstStyle/>
          <a:p>
            <a:pPr>
              <a:spcAft>
                <a:spcPct val="0"/>
              </a:spcAft>
            </a:pPr>
            <a:r>
              <a:rPr lang="pl-PL" altLang="pl-PL" b="1"/>
              <a:t>Kolory i fonty</a:t>
            </a:r>
          </a:p>
          <a:p>
            <a:pPr lvl="1">
              <a:spcAft>
                <a:spcPct val="0"/>
              </a:spcAft>
            </a:pPr>
            <a:r>
              <a:rPr lang="pl-PL" altLang="pl-PL"/>
              <a:t>Sugerujemy używanie kolorystyki dopasowanej stylem do całej prezentacji – granat, niebieski, turkusowy – w odcieniach lekko pastelowych.</a:t>
            </a:r>
          </a:p>
          <a:p>
            <a:pPr lvl="1">
              <a:spcAft>
                <a:spcPct val="0"/>
              </a:spcAft>
            </a:pPr>
            <a:r>
              <a:rPr lang="pl-PL" altLang="pl-PL"/>
              <a:t>Fonty tytułu, skali, legenda, etykiety i inne elementy zmienić na zaszyty tutaj „Poppins”.</a:t>
            </a:r>
          </a:p>
          <a:p>
            <a:pPr>
              <a:spcAft>
                <a:spcPct val="0"/>
              </a:spcAft>
            </a:pPr>
            <a:r>
              <a:rPr lang="pl-PL" altLang="pl-PL" b="1"/>
              <a:t>Animacje</a:t>
            </a:r>
          </a:p>
          <a:p>
            <a:pPr lvl="1">
              <a:spcAft>
                <a:spcPct val="0"/>
              </a:spcAft>
            </a:pPr>
            <a:r>
              <a:rPr lang="pl-PL" altLang="pl-PL"/>
              <a:t>Dla poszczególnych serii danych można wykorzystać animacje w wariancie „Zanikanie” z zaznaczeniem „wartości serii” w menu „Opcje efektu” oraz z opcją rozpoczęcia animacji „po poprzedniej” z opóźnieniem 0,5 sekundy.</a:t>
            </a:r>
          </a:p>
          <a:p>
            <a:pPr>
              <a:spcAft>
                <a:spcPct val="0"/>
              </a:spcAft>
            </a:pPr>
            <a:r>
              <a:rPr lang="pl-PL" altLang="pl-PL" b="1"/>
              <a:t>Przykłady</a:t>
            </a:r>
          </a:p>
          <a:p>
            <a:pPr lvl="1">
              <a:spcAft>
                <a:spcPct val="0"/>
              </a:spcAft>
            </a:pPr>
            <a:r>
              <a:rPr lang="pl-PL" altLang="pl-PL"/>
              <a:t>Na kolejnych slajdach przedstawione zostaną różne przykłady wykresów.</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Prostokąt: zaokrąglone rogi 1">
            <a:extLst>
              <a:ext uri="{FF2B5EF4-FFF2-40B4-BE49-F238E27FC236}">
                <a16:creationId xmlns:a16="http://schemas.microsoft.com/office/drawing/2014/main" id="{38FE688E-588B-9237-F49D-226B8B9084D2}"/>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4" name="Tytuł 3">
            <a:extLst>
              <a:ext uri="{FF2B5EF4-FFF2-40B4-BE49-F238E27FC236}">
                <a16:creationId xmlns:a16="http://schemas.microsoft.com/office/drawing/2014/main" id="{83C7CE53-02C6-A855-D718-3979C9413095}"/>
              </a:ext>
            </a:extLst>
          </p:cNvPr>
          <p:cNvSpPr>
            <a:spLocks noGrp="1"/>
          </p:cNvSpPr>
          <p:nvPr>
            <p:ph type="title"/>
          </p:nvPr>
        </p:nvSpPr>
        <p:spPr>
          <a:xfrm>
            <a:off x="3354388" y="215900"/>
            <a:ext cx="8407400" cy="576263"/>
          </a:xfrm>
        </p:spPr>
        <p:txBody>
          <a:bodyPr/>
          <a:lstStyle/>
          <a:p>
            <a:pPr>
              <a:defRPr/>
            </a:pPr>
            <a:r>
              <a:rPr lang="pl-PL" dirty="0"/>
              <a:t>Przykład wykresu liniowego</a:t>
            </a:r>
          </a:p>
        </p:txBody>
      </p:sp>
      <p:graphicFrame>
        <p:nvGraphicFramePr>
          <p:cNvPr id="8" name="Symbol zastępczy zawartości 7" descr="Przykładowy wykres liniowy zbudowany z osi x i y. " title="Wykres liniowy">
            <a:extLst>
              <a:ext uri="{FF2B5EF4-FFF2-40B4-BE49-F238E27FC236}">
                <a16:creationId xmlns:a16="http://schemas.microsoft.com/office/drawing/2014/main" id="{D4A7F04C-801D-39C3-4564-79675C2B5A98}"/>
              </a:ext>
            </a:extLst>
          </p:cNvPr>
          <p:cNvGraphicFramePr>
            <a:graphicFrameLocks noGrp="1"/>
          </p:cNvGraphicFramePr>
          <p:nvPr>
            <p:ph idx="1"/>
            <p:extLst>
              <p:ext uri="{D42A27DB-BD31-4B8C-83A1-F6EECF244321}">
                <p14:modId xmlns:p14="http://schemas.microsoft.com/office/powerpoint/2010/main" val="3115341115"/>
              </p:ext>
            </p:extLst>
          </p:nvPr>
        </p:nvGraphicFramePr>
        <p:xfrm>
          <a:off x="127000" y="919163"/>
          <a:ext cx="11938000" cy="59197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1" dur="500"/>
                                        <p:tgtEl>
                                          <p:spTgt spid="8">
                                            <p:graphicEl>
                                              <a:chart seriesIdx="0" categoryIdx="-4" bldStep="series"/>
                                            </p:graphic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5" dur="500"/>
                                        <p:tgtEl>
                                          <p:spTgt spid="8">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Prostokąt: zaokrąglone rogi 1">
            <a:extLst>
              <a:ext uri="{FF2B5EF4-FFF2-40B4-BE49-F238E27FC236}">
                <a16:creationId xmlns:a16="http://schemas.microsoft.com/office/drawing/2014/main" id="{FDC78398-EBCF-17B6-2E6A-DEDB8F1974A2}"/>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4" name="Tytuł 3">
            <a:extLst>
              <a:ext uri="{FF2B5EF4-FFF2-40B4-BE49-F238E27FC236}">
                <a16:creationId xmlns:a16="http://schemas.microsoft.com/office/drawing/2014/main" id="{C3764916-18AF-EA74-427E-F0149F640994}"/>
              </a:ext>
            </a:extLst>
          </p:cNvPr>
          <p:cNvSpPr>
            <a:spLocks noGrp="1"/>
          </p:cNvSpPr>
          <p:nvPr>
            <p:ph type="title"/>
          </p:nvPr>
        </p:nvSpPr>
        <p:spPr>
          <a:xfrm>
            <a:off x="3354388" y="215900"/>
            <a:ext cx="8407400" cy="576263"/>
          </a:xfrm>
        </p:spPr>
        <p:txBody>
          <a:bodyPr/>
          <a:lstStyle/>
          <a:p>
            <a:pPr>
              <a:defRPr/>
            </a:pPr>
            <a:r>
              <a:rPr lang="pl-PL" dirty="0"/>
              <a:t>Przykład wykresu kolumnowego</a:t>
            </a:r>
          </a:p>
        </p:txBody>
      </p:sp>
      <p:graphicFrame>
        <p:nvGraphicFramePr>
          <p:cNvPr id="8" name="Symbol zastępczy zawartości 7" descr="Przykładowy wykres słupkowy zbudowany z osi x i y." title="Wykres słupkowy">
            <a:extLst>
              <a:ext uri="{FF2B5EF4-FFF2-40B4-BE49-F238E27FC236}">
                <a16:creationId xmlns:a16="http://schemas.microsoft.com/office/drawing/2014/main" id="{5C5325A6-2BA4-3313-4859-DCC5E943419F}"/>
              </a:ext>
            </a:extLst>
          </p:cNvPr>
          <p:cNvGraphicFramePr>
            <a:graphicFrameLocks noGrp="1"/>
          </p:cNvGraphicFramePr>
          <p:nvPr>
            <p:ph idx="1"/>
            <p:extLst>
              <p:ext uri="{D42A27DB-BD31-4B8C-83A1-F6EECF244321}">
                <p14:modId xmlns:p14="http://schemas.microsoft.com/office/powerpoint/2010/main" val="1738622509"/>
              </p:ext>
            </p:extLst>
          </p:nvPr>
        </p:nvGraphicFramePr>
        <p:xfrm>
          <a:off x="127000" y="919163"/>
          <a:ext cx="11938000" cy="59197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1" dur="500"/>
                                        <p:tgtEl>
                                          <p:spTgt spid="8">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Prostokąt: zaokrąglone rogi 1">
            <a:extLst>
              <a:ext uri="{FF2B5EF4-FFF2-40B4-BE49-F238E27FC236}">
                <a16:creationId xmlns:a16="http://schemas.microsoft.com/office/drawing/2014/main" id="{72E11FE1-99ED-2EE7-5804-BB165894C546}"/>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4" name="Tytuł 3">
            <a:extLst>
              <a:ext uri="{FF2B5EF4-FFF2-40B4-BE49-F238E27FC236}">
                <a16:creationId xmlns:a16="http://schemas.microsoft.com/office/drawing/2014/main" id="{09604987-C3F1-8557-8FE4-AEE0CDC30A69}"/>
              </a:ext>
            </a:extLst>
          </p:cNvPr>
          <p:cNvSpPr>
            <a:spLocks noGrp="1"/>
          </p:cNvSpPr>
          <p:nvPr>
            <p:ph type="title"/>
          </p:nvPr>
        </p:nvSpPr>
        <p:spPr>
          <a:xfrm>
            <a:off x="3354388" y="215900"/>
            <a:ext cx="8407400" cy="576263"/>
          </a:xfrm>
        </p:spPr>
        <p:txBody>
          <a:bodyPr/>
          <a:lstStyle/>
          <a:p>
            <a:pPr>
              <a:defRPr/>
            </a:pPr>
            <a:r>
              <a:rPr lang="pl-PL" dirty="0"/>
              <a:t>Przykład wykresu kołowego</a:t>
            </a:r>
          </a:p>
        </p:txBody>
      </p:sp>
      <p:graphicFrame>
        <p:nvGraphicFramePr>
          <p:cNvPr id="8" name="Symbol zastępczy zawartości 7" descr="Przykładowy wykres kołowy." title="Wykres kołowy">
            <a:extLst>
              <a:ext uri="{FF2B5EF4-FFF2-40B4-BE49-F238E27FC236}">
                <a16:creationId xmlns:a16="http://schemas.microsoft.com/office/drawing/2014/main" id="{986306FC-8AEE-94E6-889E-2656FFA72D77}"/>
              </a:ext>
            </a:extLst>
          </p:cNvPr>
          <p:cNvGraphicFramePr>
            <a:graphicFrameLocks noGrp="1"/>
          </p:cNvGraphicFramePr>
          <p:nvPr>
            <p:ph idx="1"/>
            <p:extLst>
              <p:ext uri="{D42A27DB-BD31-4B8C-83A1-F6EECF244321}">
                <p14:modId xmlns:p14="http://schemas.microsoft.com/office/powerpoint/2010/main" val="68126733"/>
              </p:ext>
            </p:extLst>
          </p:nvPr>
        </p:nvGraphicFramePr>
        <p:xfrm>
          <a:off x="246063" y="963613"/>
          <a:ext cx="11938000" cy="59197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9" name="Prostokąt: zaokrąglone rogi 1">
            <a:extLst>
              <a:ext uri="{FF2B5EF4-FFF2-40B4-BE49-F238E27FC236}">
                <a16:creationId xmlns:a16="http://schemas.microsoft.com/office/drawing/2014/main" id="{84308199-BF82-C067-0215-823555FC44F6}"/>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4" name="Tytuł 3">
            <a:extLst>
              <a:ext uri="{FF2B5EF4-FFF2-40B4-BE49-F238E27FC236}">
                <a16:creationId xmlns:a16="http://schemas.microsoft.com/office/drawing/2014/main" id="{43EBF20E-4448-D174-9D28-3E5CBDB809A1}"/>
              </a:ext>
            </a:extLst>
          </p:cNvPr>
          <p:cNvSpPr>
            <a:spLocks noGrp="1"/>
          </p:cNvSpPr>
          <p:nvPr>
            <p:ph type="title"/>
          </p:nvPr>
        </p:nvSpPr>
        <p:spPr>
          <a:xfrm>
            <a:off x="3354388" y="215900"/>
            <a:ext cx="8407400" cy="576263"/>
          </a:xfrm>
        </p:spPr>
        <p:txBody>
          <a:bodyPr/>
          <a:lstStyle/>
          <a:p>
            <a:pPr>
              <a:defRPr/>
            </a:pPr>
            <a:r>
              <a:rPr lang="pl-PL" dirty="0"/>
              <a:t>Schematy</a:t>
            </a:r>
          </a:p>
        </p:txBody>
      </p:sp>
      <p:sp>
        <p:nvSpPr>
          <p:cNvPr id="40962" name="Symbol zastępczy zawartości 4">
            <a:extLst>
              <a:ext uri="{FF2B5EF4-FFF2-40B4-BE49-F238E27FC236}">
                <a16:creationId xmlns:a16="http://schemas.microsoft.com/office/drawing/2014/main" id="{DF85968C-EC4B-9F26-7C58-FB266BCFD8B0}"/>
              </a:ext>
            </a:extLst>
          </p:cNvPr>
          <p:cNvSpPr>
            <a:spLocks noGrp="1" noChangeArrowheads="1"/>
          </p:cNvSpPr>
          <p:nvPr>
            <p:ph idx="1"/>
          </p:nvPr>
        </p:nvSpPr>
        <p:spPr>
          <a:xfrm>
            <a:off x="431800" y="1223963"/>
            <a:ext cx="11328400" cy="5310187"/>
          </a:xfrm>
        </p:spPr>
        <p:txBody>
          <a:bodyPr/>
          <a:lstStyle/>
          <a:p>
            <a:pPr>
              <a:spcAft>
                <a:spcPct val="0"/>
              </a:spcAft>
            </a:pPr>
            <a:r>
              <a:rPr lang="pl-PL" altLang="pl-PL" b="1" dirty="0"/>
              <a:t>Przykładowe schematy</a:t>
            </a:r>
          </a:p>
          <a:p>
            <a:pPr>
              <a:spcAft>
                <a:spcPct val="0"/>
              </a:spcAft>
            </a:pPr>
            <a:endParaRPr lang="pl-PL" altLang="pl-PL" b="1" dirty="0"/>
          </a:p>
          <a:p>
            <a:pPr>
              <a:spcAft>
                <a:spcPct val="0"/>
              </a:spcAft>
            </a:pPr>
            <a:endParaRPr lang="pl-PL" altLang="pl-PL" b="1" dirty="0"/>
          </a:p>
          <a:p>
            <a:pPr>
              <a:spcAft>
                <a:spcPct val="0"/>
              </a:spcAft>
            </a:pPr>
            <a:endParaRPr lang="pl-PL" altLang="pl-PL" b="1" dirty="0"/>
          </a:p>
          <a:p>
            <a:pPr>
              <a:spcAft>
                <a:spcPct val="0"/>
              </a:spcAft>
            </a:pPr>
            <a:endParaRPr lang="pl-PL" altLang="pl-PL" b="1" dirty="0"/>
          </a:p>
          <a:p>
            <a:pPr>
              <a:spcAft>
                <a:spcPct val="0"/>
              </a:spcAft>
            </a:pPr>
            <a:endParaRPr lang="pl-PL" altLang="pl-PL" b="1" dirty="0"/>
          </a:p>
          <a:p>
            <a:pPr>
              <a:spcAft>
                <a:spcPct val="0"/>
              </a:spcAft>
            </a:pPr>
            <a:endParaRPr lang="pl-PL" altLang="pl-PL" b="1" dirty="0"/>
          </a:p>
          <a:p>
            <a:pPr>
              <a:spcAft>
                <a:spcPct val="0"/>
              </a:spcAft>
            </a:pPr>
            <a:endParaRPr lang="pl-PL" altLang="pl-PL" b="1" dirty="0"/>
          </a:p>
          <a:p>
            <a:pPr>
              <a:spcAft>
                <a:spcPct val="0"/>
              </a:spcAft>
            </a:pPr>
            <a:endParaRPr lang="pl-PL" altLang="pl-PL" b="1" dirty="0"/>
          </a:p>
          <a:p>
            <a:pPr>
              <a:spcAft>
                <a:spcPct val="0"/>
              </a:spcAft>
            </a:pPr>
            <a:endParaRPr lang="pl-PL" altLang="pl-PL" b="1" dirty="0"/>
          </a:p>
        </p:txBody>
      </p:sp>
      <p:sp>
        <p:nvSpPr>
          <p:cNvPr id="40964" name="Strzałka: pięciokąt 5" descr="Schemat&#10;&#10;Przykładowy schemat blokowy procesu składający się z 4 etapów. Każdy etap przedstawiony jest w formie bloku w kształcie strzałki. ">
            <a:extLst>
              <a:ext uri="{FF2B5EF4-FFF2-40B4-BE49-F238E27FC236}">
                <a16:creationId xmlns:a16="http://schemas.microsoft.com/office/drawing/2014/main" id="{E021CCA0-9A4B-BF32-DA8A-E09EA2A22FFF}"/>
              </a:ext>
            </a:extLst>
          </p:cNvPr>
          <p:cNvSpPr>
            <a:spLocks noChangeArrowheads="1"/>
          </p:cNvSpPr>
          <p:nvPr/>
        </p:nvSpPr>
        <p:spPr bwMode="auto">
          <a:xfrm>
            <a:off x="431800" y="1719263"/>
            <a:ext cx="2879725" cy="1314450"/>
          </a:xfrm>
          <a:prstGeom prst="homePlate">
            <a:avLst>
              <a:gd name="adj" fmla="val 49983"/>
            </a:avLst>
          </a:prstGeom>
          <a:solidFill>
            <a:srgbClr val="323C78"/>
          </a:solidFill>
          <a:ln>
            <a:noFill/>
          </a:ln>
        </p:spPr>
        <p:txBody>
          <a:bodyPr anchor="ctr"/>
          <a:lstStyle>
            <a:lvl1pPr marL="179388">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pPr>
            <a:r>
              <a:rPr lang="pl-PL" altLang="pl-PL" sz="1400" b="1">
                <a:solidFill>
                  <a:schemeClr val="bg1"/>
                </a:solidFill>
                <a:latin typeface="Poppins" panose="00000500000000000000" pitchFamily="2" charset="-18"/>
                <a:cs typeface="Poppins" panose="00000500000000000000" pitchFamily="2" charset="-18"/>
              </a:rPr>
              <a:t>Etap 1</a:t>
            </a:r>
          </a:p>
          <a:p>
            <a:pPr defTabSz="914400" eaLnBrk="1" hangingPunct="1">
              <a:lnSpc>
                <a:spcPct val="90000"/>
              </a:lnSpc>
              <a:spcBef>
                <a:spcPct val="20000"/>
              </a:spcBef>
            </a:pPr>
            <a:r>
              <a:rPr lang="pl-PL" altLang="pl-PL" sz="1400">
                <a:solidFill>
                  <a:schemeClr val="bg1"/>
                </a:solidFill>
                <a:latin typeface="Poppins" panose="00000500000000000000" pitchFamily="2" charset="-18"/>
                <a:cs typeface="Poppins" panose="00000500000000000000" pitchFamily="2" charset="-18"/>
              </a:rPr>
              <a:t>Schemat pokazujący jakiś proces</a:t>
            </a:r>
          </a:p>
        </p:txBody>
      </p:sp>
      <p:sp>
        <p:nvSpPr>
          <p:cNvPr id="40965" name="Strzałka: pagon 6" descr="Schemat&#10;&#10;Przykładowy schemat blokowy procesu składający się z 4 etapów. Każdy etap przedstawiony jest w formie bloku w kształcie strzałki. ">
            <a:extLst>
              <a:ext uri="{FF2B5EF4-FFF2-40B4-BE49-F238E27FC236}">
                <a16:creationId xmlns:a16="http://schemas.microsoft.com/office/drawing/2014/main" id="{4F49189F-D870-10DF-3E92-D1EFA40C3ECA}"/>
              </a:ext>
            </a:extLst>
          </p:cNvPr>
          <p:cNvSpPr>
            <a:spLocks noChangeArrowheads="1"/>
          </p:cNvSpPr>
          <p:nvPr/>
        </p:nvSpPr>
        <p:spPr bwMode="auto">
          <a:xfrm>
            <a:off x="3248025" y="1719263"/>
            <a:ext cx="2879725" cy="1314450"/>
          </a:xfrm>
          <a:prstGeom prst="chevron">
            <a:avLst>
              <a:gd name="adj" fmla="val 49983"/>
            </a:avLst>
          </a:prstGeom>
          <a:solidFill>
            <a:srgbClr val="281464"/>
          </a:solidFill>
          <a:ln>
            <a:noFill/>
          </a:ln>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pPr>
            <a:r>
              <a:rPr lang="pl-PL" altLang="pl-PL" sz="1400" b="1">
                <a:solidFill>
                  <a:schemeClr val="bg1"/>
                </a:solidFill>
                <a:latin typeface="Poppins" panose="00000500000000000000" pitchFamily="2" charset="-18"/>
                <a:cs typeface="Poppins" panose="00000500000000000000" pitchFamily="2" charset="-18"/>
              </a:rPr>
              <a:t>Etap 2</a:t>
            </a:r>
          </a:p>
          <a:p>
            <a:pPr defTabSz="914400" eaLnBrk="1" hangingPunct="1">
              <a:lnSpc>
                <a:spcPct val="90000"/>
              </a:lnSpc>
              <a:spcBef>
                <a:spcPct val="20000"/>
              </a:spcBef>
            </a:pPr>
            <a:r>
              <a:rPr lang="pl-PL" altLang="pl-PL" sz="1400">
                <a:solidFill>
                  <a:schemeClr val="bg1"/>
                </a:solidFill>
                <a:latin typeface="Poppins" panose="00000500000000000000" pitchFamily="2" charset="-18"/>
                <a:cs typeface="Poppins" panose="00000500000000000000" pitchFamily="2" charset="-18"/>
              </a:rPr>
              <a:t>Schemat pokazujący jakiś proces</a:t>
            </a:r>
          </a:p>
        </p:txBody>
      </p:sp>
      <p:sp>
        <p:nvSpPr>
          <p:cNvPr id="40966" name="Strzałka: pagon 7" descr="Schemat&#10;&#10;Przykładowy schemat blokowy procesu składający się z 4 etapów. Każdy etap przedstawiony jest w formie bloku w kształcie strzałki. ">
            <a:extLst>
              <a:ext uri="{FF2B5EF4-FFF2-40B4-BE49-F238E27FC236}">
                <a16:creationId xmlns:a16="http://schemas.microsoft.com/office/drawing/2014/main" id="{64D42854-63C2-0D7B-16F6-5B86939ABEDB}"/>
              </a:ext>
            </a:extLst>
          </p:cNvPr>
          <p:cNvSpPr>
            <a:spLocks noChangeArrowheads="1"/>
          </p:cNvSpPr>
          <p:nvPr/>
        </p:nvSpPr>
        <p:spPr bwMode="auto">
          <a:xfrm>
            <a:off x="6064250" y="1719263"/>
            <a:ext cx="2879725" cy="1314450"/>
          </a:xfrm>
          <a:prstGeom prst="chevron">
            <a:avLst>
              <a:gd name="adj" fmla="val 49983"/>
            </a:avLst>
          </a:prstGeom>
          <a:solidFill>
            <a:srgbClr val="323C78"/>
          </a:solidFill>
          <a:ln>
            <a:noFill/>
          </a:ln>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pPr>
            <a:r>
              <a:rPr lang="pl-PL" altLang="pl-PL" sz="1400" b="1">
                <a:solidFill>
                  <a:schemeClr val="bg1"/>
                </a:solidFill>
                <a:latin typeface="Poppins" panose="00000500000000000000" pitchFamily="2" charset="-18"/>
                <a:cs typeface="Poppins" panose="00000500000000000000" pitchFamily="2" charset="-18"/>
              </a:rPr>
              <a:t>Etap 3</a:t>
            </a:r>
          </a:p>
          <a:p>
            <a:pPr defTabSz="914400" eaLnBrk="1" hangingPunct="1">
              <a:lnSpc>
                <a:spcPct val="90000"/>
              </a:lnSpc>
              <a:spcBef>
                <a:spcPct val="20000"/>
              </a:spcBef>
            </a:pPr>
            <a:r>
              <a:rPr lang="pl-PL" altLang="pl-PL" sz="1400">
                <a:solidFill>
                  <a:schemeClr val="bg1"/>
                </a:solidFill>
                <a:latin typeface="Poppins" panose="00000500000000000000" pitchFamily="2" charset="-18"/>
                <a:cs typeface="Poppins" panose="00000500000000000000" pitchFamily="2" charset="-18"/>
              </a:rPr>
              <a:t>Schemat pokazujący jakiś proces</a:t>
            </a:r>
          </a:p>
        </p:txBody>
      </p:sp>
      <p:sp>
        <p:nvSpPr>
          <p:cNvPr id="40967" name="Strzałka: pagon 9" descr="Schemat&#10;&#10;Przykładowy schemat blokowy procesu składający się z 4 etapów. Każdy etap przedstawiony jest w formie bloku w kształcie strzałki. ">
            <a:extLst>
              <a:ext uri="{FF2B5EF4-FFF2-40B4-BE49-F238E27FC236}">
                <a16:creationId xmlns:a16="http://schemas.microsoft.com/office/drawing/2014/main" id="{B22C7CC3-1644-3739-379D-8C1D63FE06BB}"/>
              </a:ext>
            </a:extLst>
          </p:cNvPr>
          <p:cNvSpPr>
            <a:spLocks noChangeArrowheads="1"/>
          </p:cNvSpPr>
          <p:nvPr/>
        </p:nvSpPr>
        <p:spPr bwMode="auto">
          <a:xfrm>
            <a:off x="8880475" y="1719263"/>
            <a:ext cx="2879725" cy="1314450"/>
          </a:xfrm>
          <a:prstGeom prst="chevron">
            <a:avLst>
              <a:gd name="adj" fmla="val 49983"/>
            </a:avLst>
          </a:prstGeom>
          <a:solidFill>
            <a:srgbClr val="281464"/>
          </a:solidFill>
          <a:ln>
            <a:noFill/>
          </a:ln>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pPr>
            <a:r>
              <a:rPr lang="pl-PL" altLang="pl-PL" sz="1400" b="1">
                <a:solidFill>
                  <a:schemeClr val="bg1"/>
                </a:solidFill>
                <a:latin typeface="Poppins" panose="00000500000000000000" pitchFamily="2" charset="-18"/>
                <a:cs typeface="Poppins" panose="00000500000000000000" pitchFamily="2" charset="-18"/>
              </a:rPr>
              <a:t>Etap 4</a:t>
            </a:r>
          </a:p>
          <a:p>
            <a:pPr defTabSz="914400" eaLnBrk="1" hangingPunct="1">
              <a:lnSpc>
                <a:spcPct val="90000"/>
              </a:lnSpc>
              <a:spcBef>
                <a:spcPct val="20000"/>
              </a:spcBef>
            </a:pPr>
            <a:r>
              <a:rPr lang="pl-PL" altLang="pl-PL" sz="1400">
                <a:solidFill>
                  <a:schemeClr val="bg1"/>
                </a:solidFill>
                <a:latin typeface="Poppins" panose="00000500000000000000" pitchFamily="2" charset="-18"/>
                <a:cs typeface="Poppins" panose="00000500000000000000" pitchFamily="2" charset="-18"/>
              </a:rPr>
              <a:t>Schemat pokazujący jakiś proces</a:t>
            </a:r>
          </a:p>
        </p:txBody>
      </p:sp>
      <p:sp>
        <p:nvSpPr>
          <p:cNvPr id="40968" name="Równoległobok 10" descr="Przykładowy schemat blokowy procesu. Etapy procesu przedstawione są w formie równoległoboków. " title="schemat">
            <a:extLst>
              <a:ext uri="{FF2B5EF4-FFF2-40B4-BE49-F238E27FC236}">
                <a16:creationId xmlns:a16="http://schemas.microsoft.com/office/drawing/2014/main" id="{8026036B-8509-07FA-BBCC-AAB298D940C9}"/>
              </a:ext>
            </a:extLst>
          </p:cNvPr>
          <p:cNvSpPr>
            <a:spLocks noChangeArrowheads="1"/>
          </p:cNvSpPr>
          <p:nvPr/>
        </p:nvSpPr>
        <p:spPr bwMode="auto">
          <a:xfrm>
            <a:off x="431800" y="3375025"/>
            <a:ext cx="2879725" cy="1439863"/>
          </a:xfrm>
          <a:prstGeom prst="parallelogram">
            <a:avLst>
              <a:gd name="adj" fmla="val 25000"/>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marL="179388">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pPr>
            <a:r>
              <a:rPr lang="pl-PL" altLang="pl-PL" sz="1400" b="1">
                <a:solidFill>
                  <a:schemeClr val="bg1"/>
                </a:solidFill>
                <a:latin typeface="Poppins" panose="00000500000000000000" pitchFamily="2" charset="-18"/>
                <a:cs typeface="Poppins" panose="00000500000000000000" pitchFamily="2" charset="-18"/>
              </a:rPr>
              <a:t>Etap 1</a:t>
            </a:r>
          </a:p>
          <a:p>
            <a:pPr defTabSz="914400" eaLnBrk="1" hangingPunct="1">
              <a:lnSpc>
                <a:spcPct val="90000"/>
              </a:lnSpc>
              <a:spcBef>
                <a:spcPct val="20000"/>
              </a:spcBef>
            </a:pPr>
            <a:r>
              <a:rPr lang="pl-PL" altLang="pl-PL" sz="1400">
                <a:solidFill>
                  <a:schemeClr val="bg1"/>
                </a:solidFill>
                <a:latin typeface="Poppins" panose="00000500000000000000" pitchFamily="2" charset="-18"/>
                <a:cs typeface="Poppins" panose="00000500000000000000" pitchFamily="2" charset="-18"/>
              </a:rPr>
              <a:t>Schemat pokazujący jakiś proces</a:t>
            </a:r>
          </a:p>
        </p:txBody>
      </p:sp>
      <p:sp>
        <p:nvSpPr>
          <p:cNvPr id="40969" name="Równoległobok 11" descr="Przykładowy schemat blokowy procesu. Etapy procesu przedstawione są w formie równoległoboków. " title="schemat">
            <a:extLst>
              <a:ext uri="{FF2B5EF4-FFF2-40B4-BE49-F238E27FC236}">
                <a16:creationId xmlns:a16="http://schemas.microsoft.com/office/drawing/2014/main" id="{8A808FA3-8299-0577-AB8A-8B724563DBB8}"/>
              </a:ext>
            </a:extLst>
          </p:cNvPr>
          <p:cNvSpPr>
            <a:spLocks noChangeArrowheads="1"/>
          </p:cNvSpPr>
          <p:nvPr/>
        </p:nvSpPr>
        <p:spPr bwMode="auto">
          <a:xfrm>
            <a:off x="3248025" y="3376613"/>
            <a:ext cx="2879725" cy="1439862"/>
          </a:xfrm>
          <a:prstGeom prst="parallelogram">
            <a:avLst>
              <a:gd name="adj" fmla="val 25000"/>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marL="179388">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pPr>
            <a:r>
              <a:rPr lang="pl-PL" altLang="pl-PL" sz="1400" b="1">
                <a:solidFill>
                  <a:schemeClr val="bg1"/>
                </a:solidFill>
                <a:latin typeface="Poppins" panose="00000500000000000000" pitchFamily="2" charset="-18"/>
                <a:cs typeface="Poppins" panose="00000500000000000000" pitchFamily="2" charset="-18"/>
              </a:rPr>
              <a:t>Etap 2</a:t>
            </a:r>
          </a:p>
          <a:p>
            <a:pPr defTabSz="914400" eaLnBrk="1" hangingPunct="1">
              <a:lnSpc>
                <a:spcPct val="90000"/>
              </a:lnSpc>
              <a:spcBef>
                <a:spcPct val="20000"/>
              </a:spcBef>
            </a:pPr>
            <a:r>
              <a:rPr lang="pl-PL" altLang="pl-PL" sz="1400">
                <a:solidFill>
                  <a:schemeClr val="bg1"/>
                </a:solidFill>
                <a:latin typeface="Poppins" panose="00000500000000000000" pitchFamily="2" charset="-18"/>
                <a:cs typeface="Poppins" panose="00000500000000000000" pitchFamily="2" charset="-18"/>
              </a:rPr>
              <a:t>Schemat pokazujący jakiś proces</a:t>
            </a:r>
          </a:p>
        </p:txBody>
      </p:sp>
      <p:sp>
        <p:nvSpPr>
          <p:cNvPr id="40970" name="Równoległobok 12" descr="Przykładowy schemat blokowy procesu. Etapy procesu przedstawione są w formie równoległoboków. " title="schemat">
            <a:extLst>
              <a:ext uri="{FF2B5EF4-FFF2-40B4-BE49-F238E27FC236}">
                <a16:creationId xmlns:a16="http://schemas.microsoft.com/office/drawing/2014/main" id="{068CB5F4-2A33-CFE7-E81D-1328ADFD4F80}"/>
              </a:ext>
            </a:extLst>
          </p:cNvPr>
          <p:cNvSpPr>
            <a:spLocks noChangeArrowheads="1"/>
          </p:cNvSpPr>
          <p:nvPr/>
        </p:nvSpPr>
        <p:spPr bwMode="auto">
          <a:xfrm>
            <a:off x="6064250" y="3376613"/>
            <a:ext cx="2879725" cy="1439862"/>
          </a:xfrm>
          <a:prstGeom prst="parallelogram">
            <a:avLst>
              <a:gd name="adj" fmla="val 25000"/>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marL="179388">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pPr>
            <a:r>
              <a:rPr lang="pl-PL" altLang="pl-PL" sz="1400" b="1">
                <a:solidFill>
                  <a:schemeClr val="bg1"/>
                </a:solidFill>
                <a:latin typeface="Poppins" panose="00000500000000000000" pitchFamily="2" charset="-18"/>
                <a:cs typeface="Poppins" panose="00000500000000000000" pitchFamily="2" charset="-18"/>
              </a:rPr>
              <a:t>Etap 3</a:t>
            </a:r>
          </a:p>
          <a:p>
            <a:pPr defTabSz="914400" eaLnBrk="1" hangingPunct="1">
              <a:lnSpc>
                <a:spcPct val="90000"/>
              </a:lnSpc>
              <a:spcBef>
                <a:spcPct val="20000"/>
              </a:spcBef>
            </a:pPr>
            <a:r>
              <a:rPr lang="pl-PL" altLang="pl-PL" sz="1400">
                <a:solidFill>
                  <a:schemeClr val="bg1"/>
                </a:solidFill>
                <a:latin typeface="Poppins" panose="00000500000000000000" pitchFamily="2" charset="-18"/>
                <a:cs typeface="Poppins" panose="00000500000000000000" pitchFamily="2" charset="-18"/>
              </a:rPr>
              <a:t>Schemat pokazujący jakiś proces</a:t>
            </a:r>
          </a:p>
        </p:txBody>
      </p:sp>
      <p:sp>
        <p:nvSpPr>
          <p:cNvPr id="40971" name="Równoległobok 13" descr="Przykładowy schemat blokowy procesu. Etapy procesu przedstawione są w formie równoległoboków. " title="schemat">
            <a:extLst>
              <a:ext uri="{FF2B5EF4-FFF2-40B4-BE49-F238E27FC236}">
                <a16:creationId xmlns:a16="http://schemas.microsoft.com/office/drawing/2014/main" id="{D6796A22-FA15-5D32-8D0B-86E72B23369E}"/>
              </a:ext>
            </a:extLst>
          </p:cNvPr>
          <p:cNvSpPr>
            <a:spLocks noChangeArrowheads="1"/>
          </p:cNvSpPr>
          <p:nvPr/>
        </p:nvSpPr>
        <p:spPr bwMode="auto">
          <a:xfrm>
            <a:off x="8880475" y="3375025"/>
            <a:ext cx="2879725" cy="1439863"/>
          </a:xfrm>
          <a:prstGeom prst="parallelogram">
            <a:avLst>
              <a:gd name="adj" fmla="val 25000"/>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marL="179388">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pPr>
            <a:r>
              <a:rPr lang="pl-PL" altLang="pl-PL" sz="1400" b="1">
                <a:solidFill>
                  <a:schemeClr val="bg1"/>
                </a:solidFill>
                <a:latin typeface="Poppins" panose="00000500000000000000" pitchFamily="2" charset="-18"/>
                <a:cs typeface="Poppins" panose="00000500000000000000" pitchFamily="2" charset="-18"/>
              </a:rPr>
              <a:t>Etap 4</a:t>
            </a:r>
          </a:p>
          <a:p>
            <a:pPr defTabSz="914400" eaLnBrk="1" hangingPunct="1">
              <a:lnSpc>
                <a:spcPct val="90000"/>
              </a:lnSpc>
              <a:spcBef>
                <a:spcPct val="20000"/>
              </a:spcBef>
            </a:pPr>
            <a:r>
              <a:rPr lang="pl-PL" altLang="pl-PL" sz="1400">
                <a:solidFill>
                  <a:schemeClr val="bg1"/>
                </a:solidFill>
                <a:latin typeface="Poppins" panose="00000500000000000000" pitchFamily="2" charset="-18"/>
                <a:cs typeface="Poppins" panose="00000500000000000000" pitchFamily="2" charset="-18"/>
              </a:rPr>
              <a:t>Schemat pokazujący jakiś proces</a:t>
            </a:r>
          </a:p>
        </p:txBody>
      </p:sp>
      <p:sp>
        <p:nvSpPr>
          <p:cNvPr id="15" name="Prostokąt: ścięte rogi po przekątnej 14" descr="Przykładowy schemat blokowy procesu. Każdy etap procesu przedstawiony jest przez wielokąt. Pomiędzy wielokątami są strzałki wskazujące kolejność etapów. " title="Schemat">
            <a:extLst>
              <a:ext uri="{FF2B5EF4-FFF2-40B4-BE49-F238E27FC236}">
                <a16:creationId xmlns:a16="http://schemas.microsoft.com/office/drawing/2014/main" id="{DD73A970-6992-3DF0-6356-AB807AF4A289}"/>
              </a:ext>
            </a:extLst>
          </p:cNvPr>
          <p:cNvSpPr/>
          <p:nvPr/>
        </p:nvSpPr>
        <p:spPr bwMode="auto">
          <a:xfrm>
            <a:off x="461963" y="5157788"/>
            <a:ext cx="2339975" cy="1150937"/>
          </a:xfrm>
          <a:prstGeom prst="snip2DiagRect">
            <a:avLst/>
          </a:prstGeom>
          <a:solidFill>
            <a:srgbClr val="CC6600">
              <a:alpha val="70000"/>
            </a:srgbClr>
          </a:solidFill>
          <a:ln w="9525" cap="flat" cmpd="sng" algn="ctr">
            <a:noFill/>
            <a:prstDash val="solid"/>
            <a:round/>
            <a:headEnd type="none" w="med" len="med"/>
            <a:tailEnd type="none" w="med" len="med"/>
          </a:ln>
          <a:effectLst/>
        </p:spPr>
        <p:txBody>
          <a:bodyPr anchor="ctr">
            <a:normAutofit/>
          </a:bodyPr>
          <a:lstStyle/>
          <a:p>
            <a:pPr marL="179388" defTabSz="914400" eaLnBrk="1" hangingPunct="1">
              <a:lnSpc>
                <a:spcPct val="90000"/>
              </a:lnSpc>
              <a:spcBef>
                <a:spcPct val="20000"/>
              </a:spcBef>
              <a:defRPr/>
            </a:pPr>
            <a:r>
              <a:rPr lang="pl-PL" sz="1400" b="1" dirty="0">
                <a:solidFill>
                  <a:schemeClr val="bg1"/>
                </a:solidFill>
                <a:latin typeface="Poppins" panose="00000500000000000000" pitchFamily="2" charset="-18"/>
                <a:cs typeface="Poppins" panose="00000500000000000000" pitchFamily="2" charset="-18"/>
              </a:rPr>
              <a:t>Etap 1</a:t>
            </a:r>
          </a:p>
          <a:p>
            <a:pPr marL="179388" defTabSz="914400" eaLnBrk="1" hangingPunct="1">
              <a:lnSpc>
                <a:spcPct val="90000"/>
              </a:lnSpc>
              <a:spcBef>
                <a:spcPct val="20000"/>
              </a:spcBef>
              <a:defRPr/>
            </a:pPr>
            <a:r>
              <a:rPr lang="pl-PL" sz="1100" dirty="0">
                <a:solidFill>
                  <a:schemeClr val="bg1"/>
                </a:solidFill>
                <a:latin typeface="Poppins" panose="00000500000000000000" pitchFamily="2" charset="-18"/>
                <a:cs typeface="Poppins" panose="00000500000000000000" pitchFamily="2" charset="-18"/>
              </a:rPr>
              <a:t>Schemat pokazujący jakiś proces (formatowanie kształtu: przezroczystość 30%)</a:t>
            </a:r>
          </a:p>
        </p:txBody>
      </p:sp>
      <p:sp>
        <p:nvSpPr>
          <p:cNvPr id="40976" name="Strzałka: w prawo 18" descr="Przykładowy schemat blokowy procesu. Każdy etap procesu przedstawiony jest przez wielokąt. Pomiędzy wielokątami są strzałki wskazujące kolejność etapów. " title="Schemat">
            <a:extLst>
              <a:ext uri="{FF2B5EF4-FFF2-40B4-BE49-F238E27FC236}">
                <a16:creationId xmlns:a16="http://schemas.microsoft.com/office/drawing/2014/main" id="{9C20944C-2B0D-A4AC-C580-52154E8A7658}"/>
              </a:ext>
            </a:extLst>
          </p:cNvPr>
          <p:cNvSpPr>
            <a:spLocks noChangeArrowheads="1"/>
          </p:cNvSpPr>
          <p:nvPr/>
        </p:nvSpPr>
        <p:spPr bwMode="auto">
          <a:xfrm>
            <a:off x="2947988" y="5553075"/>
            <a:ext cx="360362" cy="360363"/>
          </a:xfrm>
          <a:prstGeom prst="rightArrow">
            <a:avLst>
              <a:gd name="adj1" fmla="val 50000"/>
              <a:gd name="adj2" fmla="val 50000"/>
            </a:avLst>
          </a:prstGeom>
          <a:solidFill>
            <a:srgbClr val="CC6600">
              <a:alpha val="7490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pPr>
            <a:endParaRPr lang="pl-PL" altLang="pl-PL" sz="2000">
              <a:solidFill>
                <a:schemeClr val="tx1"/>
              </a:solidFill>
            </a:endParaRPr>
          </a:p>
        </p:txBody>
      </p:sp>
      <p:sp>
        <p:nvSpPr>
          <p:cNvPr id="16" name="Prostokąt: ścięte rogi po przekątnej 15" descr="Przykładowy schemat blokowy procesu. Każdy etap procesu przedstawiony jest przez wielokąt. Pomiędzy wielokątami są strzałki wskazujące kolejność etapów. " title="Schemat">
            <a:extLst>
              <a:ext uri="{FF2B5EF4-FFF2-40B4-BE49-F238E27FC236}">
                <a16:creationId xmlns:a16="http://schemas.microsoft.com/office/drawing/2014/main" id="{E04DB728-0A96-9FC0-051C-3630595068C3}"/>
              </a:ext>
            </a:extLst>
          </p:cNvPr>
          <p:cNvSpPr/>
          <p:nvPr/>
        </p:nvSpPr>
        <p:spPr bwMode="auto">
          <a:xfrm>
            <a:off x="3459163" y="5157788"/>
            <a:ext cx="2339975" cy="1150937"/>
          </a:xfrm>
          <a:prstGeom prst="snip2DiagRect">
            <a:avLst/>
          </a:prstGeom>
          <a:solidFill>
            <a:srgbClr val="CC6600">
              <a:alpha val="80000"/>
            </a:srgbClr>
          </a:solidFill>
          <a:ln w="9525" cap="flat" cmpd="sng" algn="ctr">
            <a:noFill/>
            <a:prstDash val="solid"/>
            <a:round/>
            <a:headEnd type="none" w="med" len="med"/>
            <a:tailEnd type="none" w="med" len="med"/>
          </a:ln>
          <a:effectLst/>
        </p:spPr>
        <p:txBody>
          <a:bodyPr anchor="ctr">
            <a:normAutofit/>
          </a:bodyPr>
          <a:lstStyle/>
          <a:p>
            <a:pPr marL="179388" defTabSz="914400" eaLnBrk="1" hangingPunct="1">
              <a:lnSpc>
                <a:spcPct val="90000"/>
              </a:lnSpc>
              <a:spcBef>
                <a:spcPct val="20000"/>
              </a:spcBef>
              <a:defRPr/>
            </a:pPr>
            <a:r>
              <a:rPr lang="pl-PL" sz="1400" b="1" dirty="0">
                <a:solidFill>
                  <a:schemeClr val="bg1"/>
                </a:solidFill>
                <a:latin typeface="Poppins" panose="00000500000000000000" pitchFamily="2" charset="-18"/>
                <a:cs typeface="Poppins" panose="00000500000000000000" pitchFamily="2" charset="-18"/>
              </a:rPr>
              <a:t>Etap 2</a:t>
            </a:r>
          </a:p>
          <a:p>
            <a:pPr marL="179388" defTabSz="914400" eaLnBrk="1" hangingPunct="1">
              <a:lnSpc>
                <a:spcPct val="90000"/>
              </a:lnSpc>
              <a:spcBef>
                <a:spcPct val="20000"/>
              </a:spcBef>
              <a:defRPr/>
            </a:pPr>
            <a:r>
              <a:rPr lang="pl-PL" sz="1100" dirty="0">
                <a:solidFill>
                  <a:schemeClr val="bg1"/>
                </a:solidFill>
                <a:latin typeface="Poppins" panose="00000500000000000000" pitchFamily="2" charset="-18"/>
                <a:cs typeface="Poppins" panose="00000500000000000000" pitchFamily="2" charset="-18"/>
              </a:rPr>
              <a:t>Schemat pokazujący jakiś proces (formatowanie kształtu: przezroczystość 20%)</a:t>
            </a:r>
          </a:p>
        </p:txBody>
      </p:sp>
      <p:sp>
        <p:nvSpPr>
          <p:cNvPr id="40977" name="Strzałka: w prawo 19" descr="Przykładowy schemat blokowy procesu. Każdy etap procesu przedstawiony jest przez wielokąt. Pomiędzy wielokątami są strzałki wskazujące kolejność etapów. " title="Schemat">
            <a:extLst>
              <a:ext uri="{FF2B5EF4-FFF2-40B4-BE49-F238E27FC236}">
                <a16:creationId xmlns:a16="http://schemas.microsoft.com/office/drawing/2014/main" id="{4467A7C0-4A78-4249-8CF5-3BAF7AF9ECBE}"/>
              </a:ext>
            </a:extLst>
          </p:cNvPr>
          <p:cNvSpPr>
            <a:spLocks noChangeArrowheads="1"/>
          </p:cNvSpPr>
          <p:nvPr/>
        </p:nvSpPr>
        <p:spPr bwMode="auto">
          <a:xfrm>
            <a:off x="5948363" y="5553075"/>
            <a:ext cx="358775" cy="360363"/>
          </a:xfrm>
          <a:prstGeom prst="rightArrow">
            <a:avLst>
              <a:gd name="adj1" fmla="val 50000"/>
              <a:gd name="adj2" fmla="val 50000"/>
            </a:avLst>
          </a:prstGeom>
          <a:solidFill>
            <a:srgbClr val="CC6600">
              <a:alpha val="8509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pPr>
            <a:endParaRPr lang="pl-PL" altLang="pl-PL" sz="2000">
              <a:solidFill>
                <a:schemeClr val="tx1"/>
              </a:solidFill>
            </a:endParaRPr>
          </a:p>
        </p:txBody>
      </p:sp>
      <p:sp>
        <p:nvSpPr>
          <p:cNvPr id="17" name="Prostokąt: ścięte rogi po przekątnej 16" descr="Przykładowy schemat blokowy procesu. Każdy etap procesu przedstawiony jest przez wielokąt. Pomiędzy wielokątami są strzałki wskazujące kolejność etapów. " title="Schemat">
            <a:extLst>
              <a:ext uri="{FF2B5EF4-FFF2-40B4-BE49-F238E27FC236}">
                <a16:creationId xmlns:a16="http://schemas.microsoft.com/office/drawing/2014/main" id="{9FD5B7BB-5D39-12A6-0DAF-3C7CB91D61A7}"/>
              </a:ext>
            </a:extLst>
          </p:cNvPr>
          <p:cNvSpPr/>
          <p:nvPr/>
        </p:nvSpPr>
        <p:spPr bwMode="auto">
          <a:xfrm>
            <a:off x="6454775" y="5157788"/>
            <a:ext cx="2339975" cy="1150937"/>
          </a:xfrm>
          <a:prstGeom prst="snip2DiagRect">
            <a:avLst/>
          </a:prstGeom>
          <a:solidFill>
            <a:srgbClr val="CC6600">
              <a:alpha val="90000"/>
            </a:srgbClr>
          </a:solidFill>
          <a:ln w="9525" cap="flat" cmpd="sng" algn="ctr">
            <a:noFill/>
            <a:prstDash val="solid"/>
            <a:round/>
            <a:headEnd type="none" w="med" len="med"/>
            <a:tailEnd type="none" w="med" len="med"/>
          </a:ln>
          <a:effectLst/>
        </p:spPr>
        <p:txBody>
          <a:bodyPr anchor="ctr">
            <a:normAutofit/>
          </a:bodyPr>
          <a:lstStyle/>
          <a:p>
            <a:pPr marL="179388" defTabSz="914400" eaLnBrk="1" hangingPunct="1">
              <a:lnSpc>
                <a:spcPct val="90000"/>
              </a:lnSpc>
              <a:spcBef>
                <a:spcPct val="20000"/>
              </a:spcBef>
              <a:defRPr/>
            </a:pPr>
            <a:r>
              <a:rPr lang="pl-PL" sz="1400" b="1" dirty="0">
                <a:solidFill>
                  <a:schemeClr val="bg1"/>
                </a:solidFill>
                <a:latin typeface="Poppins" panose="00000500000000000000" pitchFamily="2" charset="-18"/>
                <a:cs typeface="Poppins" panose="00000500000000000000" pitchFamily="2" charset="-18"/>
              </a:rPr>
              <a:t>Etap 3</a:t>
            </a:r>
          </a:p>
          <a:p>
            <a:pPr marL="179388" defTabSz="914400" eaLnBrk="1" hangingPunct="1">
              <a:lnSpc>
                <a:spcPct val="90000"/>
              </a:lnSpc>
              <a:spcBef>
                <a:spcPct val="20000"/>
              </a:spcBef>
              <a:defRPr/>
            </a:pPr>
            <a:r>
              <a:rPr lang="pl-PL" sz="1100" dirty="0">
                <a:solidFill>
                  <a:schemeClr val="bg1"/>
                </a:solidFill>
                <a:latin typeface="Poppins" panose="00000500000000000000" pitchFamily="2" charset="-18"/>
                <a:cs typeface="Poppins" panose="00000500000000000000" pitchFamily="2" charset="-18"/>
              </a:rPr>
              <a:t>Schemat pokazujący jakiś proces (formatowanie kształtu: przezroczystość 10%)</a:t>
            </a:r>
          </a:p>
        </p:txBody>
      </p:sp>
      <p:sp>
        <p:nvSpPr>
          <p:cNvPr id="40978" name="Strzałka: w prawo 20" descr="Przykładowy schemat blokowy procesu. Każdy etap procesu przedstawiony jest przez wielokąt. Pomiędzy wielokątami są strzałki wskazujące kolejność etapów. " title="Schemat">
            <a:extLst>
              <a:ext uri="{FF2B5EF4-FFF2-40B4-BE49-F238E27FC236}">
                <a16:creationId xmlns:a16="http://schemas.microsoft.com/office/drawing/2014/main" id="{3C7FF525-87B3-82AE-06F2-399E30A95E24}"/>
              </a:ext>
            </a:extLst>
          </p:cNvPr>
          <p:cNvSpPr>
            <a:spLocks noChangeArrowheads="1"/>
          </p:cNvSpPr>
          <p:nvPr/>
        </p:nvSpPr>
        <p:spPr bwMode="auto">
          <a:xfrm>
            <a:off x="8947150" y="5553075"/>
            <a:ext cx="360363" cy="360363"/>
          </a:xfrm>
          <a:prstGeom prst="rightArrow">
            <a:avLst>
              <a:gd name="adj1" fmla="val 50000"/>
              <a:gd name="adj2" fmla="val 50000"/>
            </a:avLst>
          </a:prstGeom>
          <a:solidFill>
            <a:srgbClr val="CC6600">
              <a:alpha val="9490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449263" indent="-269875">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FontTx/>
              <a:buChar char="–"/>
            </a:pPr>
            <a:endParaRPr lang="pl-PL" altLang="pl-PL" sz="2000">
              <a:solidFill>
                <a:schemeClr val="tx1"/>
              </a:solidFill>
            </a:endParaRPr>
          </a:p>
        </p:txBody>
      </p:sp>
      <p:sp>
        <p:nvSpPr>
          <p:cNvPr id="18" name="Prostokąt: ścięte rogi po przekątnej 17" descr="Przykładowy schemat blokowy procesu. Każdy etap procesu przedstawiony jest przez wielokąt. Pomiędzy wielokątami są strzałki wskazujące kolejność etapów. " title="Schemat">
            <a:extLst>
              <a:ext uri="{FF2B5EF4-FFF2-40B4-BE49-F238E27FC236}">
                <a16:creationId xmlns:a16="http://schemas.microsoft.com/office/drawing/2014/main" id="{9993E0D9-B581-A4DB-EA28-0E76AFCE7CC5}"/>
              </a:ext>
            </a:extLst>
          </p:cNvPr>
          <p:cNvSpPr/>
          <p:nvPr/>
        </p:nvSpPr>
        <p:spPr bwMode="auto">
          <a:xfrm>
            <a:off x="9451975" y="5157788"/>
            <a:ext cx="2339975" cy="1150937"/>
          </a:xfrm>
          <a:prstGeom prst="snip2DiagRect">
            <a:avLst/>
          </a:prstGeom>
          <a:solidFill>
            <a:srgbClr val="CC6600"/>
          </a:solidFill>
          <a:ln w="9525" cap="flat" cmpd="sng" algn="ctr">
            <a:noFill/>
            <a:prstDash val="solid"/>
            <a:round/>
            <a:headEnd type="none" w="med" len="med"/>
            <a:tailEnd type="none" w="med" len="med"/>
          </a:ln>
          <a:effectLst/>
        </p:spPr>
        <p:txBody>
          <a:bodyPr anchor="ctr">
            <a:normAutofit/>
          </a:bodyPr>
          <a:lstStyle/>
          <a:p>
            <a:pPr marL="179388" defTabSz="914400" eaLnBrk="1" hangingPunct="1">
              <a:lnSpc>
                <a:spcPct val="90000"/>
              </a:lnSpc>
              <a:spcBef>
                <a:spcPct val="20000"/>
              </a:spcBef>
              <a:defRPr/>
            </a:pPr>
            <a:r>
              <a:rPr lang="pl-PL" sz="1400" b="1" dirty="0">
                <a:solidFill>
                  <a:schemeClr val="bg1"/>
                </a:solidFill>
                <a:latin typeface="Poppins" panose="00000500000000000000" pitchFamily="2" charset="-18"/>
                <a:cs typeface="Poppins" panose="00000500000000000000" pitchFamily="2" charset="-18"/>
              </a:rPr>
              <a:t>Etap 4</a:t>
            </a:r>
          </a:p>
          <a:p>
            <a:pPr marL="179388" defTabSz="914400" eaLnBrk="1" hangingPunct="1">
              <a:lnSpc>
                <a:spcPct val="90000"/>
              </a:lnSpc>
              <a:spcBef>
                <a:spcPct val="20000"/>
              </a:spcBef>
              <a:defRPr/>
            </a:pPr>
            <a:r>
              <a:rPr lang="pl-PL" sz="1100" dirty="0">
                <a:solidFill>
                  <a:schemeClr val="bg1"/>
                </a:solidFill>
                <a:latin typeface="Poppins" panose="00000500000000000000" pitchFamily="2" charset="-18"/>
                <a:cs typeface="Poppins" panose="00000500000000000000" pitchFamily="2" charset="-18"/>
              </a:rPr>
              <a:t>Schemat pokazujący jakiś proces (formatowanie kształtu: przezroczystość 0%)</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Prostokąt: zaokrąglone rogi 1">
            <a:extLst>
              <a:ext uri="{FF2B5EF4-FFF2-40B4-BE49-F238E27FC236}">
                <a16:creationId xmlns:a16="http://schemas.microsoft.com/office/drawing/2014/main" id="{17D4AEAC-3F99-B5D3-766F-ADA27C7A0033}"/>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4" name="Tytuł 3">
            <a:extLst>
              <a:ext uri="{FF2B5EF4-FFF2-40B4-BE49-F238E27FC236}">
                <a16:creationId xmlns:a16="http://schemas.microsoft.com/office/drawing/2014/main" id="{40E756BE-753F-77C1-06AA-9322503A8239}"/>
              </a:ext>
            </a:extLst>
          </p:cNvPr>
          <p:cNvSpPr>
            <a:spLocks noGrp="1"/>
          </p:cNvSpPr>
          <p:nvPr>
            <p:ph type="title"/>
          </p:nvPr>
        </p:nvSpPr>
        <p:spPr>
          <a:xfrm>
            <a:off x="3352800" y="215900"/>
            <a:ext cx="8408988" cy="576263"/>
          </a:xfrm>
        </p:spPr>
        <p:txBody>
          <a:bodyPr/>
          <a:lstStyle/>
          <a:p>
            <a:pPr>
              <a:defRPr/>
            </a:pPr>
            <a:r>
              <a:rPr lang="pl-PL" dirty="0"/>
              <a:t>Ikony do wykorzystania</a:t>
            </a:r>
          </a:p>
        </p:txBody>
      </p:sp>
      <p:sp>
        <p:nvSpPr>
          <p:cNvPr id="41986" name="Symbol zastępczy zawartości 4">
            <a:extLst>
              <a:ext uri="{FF2B5EF4-FFF2-40B4-BE49-F238E27FC236}">
                <a16:creationId xmlns:a16="http://schemas.microsoft.com/office/drawing/2014/main" id="{9526D613-7732-8479-08D5-0E3D402D86AE}"/>
              </a:ext>
            </a:extLst>
          </p:cNvPr>
          <p:cNvSpPr>
            <a:spLocks noGrp="1" noChangeArrowheads="1"/>
          </p:cNvSpPr>
          <p:nvPr>
            <p:ph idx="1"/>
          </p:nvPr>
        </p:nvSpPr>
        <p:spPr>
          <a:xfrm>
            <a:off x="431800" y="1223963"/>
            <a:ext cx="5446713" cy="5310187"/>
          </a:xfrm>
        </p:spPr>
        <p:txBody>
          <a:bodyPr/>
          <a:lstStyle/>
          <a:p>
            <a:pPr>
              <a:spcAft>
                <a:spcPct val="0"/>
              </a:spcAft>
            </a:pPr>
            <a:r>
              <a:rPr lang="pl-PL" altLang="pl-PL" b="1"/>
              <a:t>Zachęcamy do wykorzystywania w prezentacji ikon ilustrujących treści</a:t>
            </a:r>
          </a:p>
          <a:p>
            <a:pPr lvl="1">
              <a:spcAft>
                <a:spcPct val="0"/>
              </a:spcAft>
            </a:pPr>
            <a:r>
              <a:rPr lang="pl-PL" altLang="pl-PL"/>
              <a:t>Zestaw 2,5 tysiąca darmowych ikon z licencją do wykorzystywania także w zastosowaniach komercyjnych znajdą Państwo na stronie:</a:t>
            </a:r>
          </a:p>
          <a:p>
            <a:pPr algn="ctr">
              <a:spcAft>
                <a:spcPct val="0"/>
              </a:spcAft>
            </a:pPr>
            <a:r>
              <a:rPr lang="pl-PL" altLang="pl-PL" b="1">
                <a:hlinkClick r:id="rId2"/>
              </a:rPr>
              <a:t>https://uxwing.com/tag/line-icons/</a:t>
            </a:r>
            <a:endParaRPr lang="pl-PL" altLang="pl-PL" b="1"/>
          </a:p>
          <a:p>
            <a:pPr>
              <a:spcAft>
                <a:spcPct val="0"/>
              </a:spcAft>
            </a:pPr>
            <a:r>
              <a:rPr lang="pl-PL" altLang="pl-PL" b="1"/>
              <a:t>Jak pobrać wybraną ikonę?</a:t>
            </a:r>
          </a:p>
          <a:p>
            <a:pPr lvl="1">
              <a:spcAft>
                <a:spcPct val="0"/>
              </a:spcAft>
            </a:pPr>
            <a:r>
              <a:rPr lang="pl-PL" altLang="pl-PL"/>
              <a:t>Po wybraniu interesującej nas ikony należy kliknąć w przycisk „Download SVG”.</a:t>
            </a:r>
          </a:p>
          <a:p>
            <a:pPr lvl="1">
              <a:spcAft>
                <a:spcPct val="0"/>
              </a:spcAft>
            </a:pPr>
            <a:r>
              <a:rPr lang="pl-PL" altLang="pl-PL"/>
              <a:t>Plik zapisujemy na dysku.</a:t>
            </a:r>
          </a:p>
          <a:p>
            <a:pPr lvl="1">
              <a:spcAft>
                <a:spcPct val="0"/>
              </a:spcAft>
            </a:pPr>
            <a:r>
              <a:rPr lang="pl-PL" altLang="pl-PL"/>
              <a:t>Otwieramy folder, gdzie zapisaliśmy ikonę i przeciągamy ją na slajd w Power Point.</a:t>
            </a:r>
          </a:p>
          <a:p>
            <a:pPr lvl="1">
              <a:spcAft>
                <a:spcPct val="0"/>
              </a:spcAft>
            </a:pPr>
            <a:r>
              <a:rPr lang="pl-PL" altLang="pl-PL"/>
              <a:t>Ikonom w formacie SVG można swobodnie zmieniać kolory – stąd taka rekomendacja.</a:t>
            </a:r>
          </a:p>
        </p:txBody>
      </p:sp>
      <p:sp>
        <p:nvSpPr>
          <p:cNvPr id="41988" name="Symbol zastępczy zawartości 11">
            <a:extLst>
              <a:ext uri="{FF2B5EF4-FFF2-40B4-BE49-F238E27FC236}">
                <a16:creationId xmlns:a16="http://schemas.microsoft.com/office/drawing/2014/main" id="{9EC1EC02-DB13-402F-9CA3-6C18D327033E}"/>
              </a:ext>
            </a:extLst>
          </p:cNvPr>
          <p:cNvSpPr>
            <a:spLocks noGrp="1" noChangeArrowheads="1"/>
          </p:cNvSpPr>
          <p:nvPr>
            <p:ph idx="10"/>
          </p:nvPr>
        </p:nvSpPr>
        <p:spPr>
          <a:xfrm>
            <a:off x="6315075" y="1223963"/>
            <a:ext cx="5446713" cy="5310187"/>
          </a:xfrm>
        </p:spPr>
        <p:txBody>
          <a:bodyPr/>
          <a:lstStyle/>
          <a:p>
            <a:pPr>
              <a:spcAft>
                <a:spcPct val="0"/>
              </a:spcAft>
            </a:pPr>
            <a:r>
              <a:rPr lang="pl-PL" altLang="pl-PL"/>
              <a:t>Poniżej przykład ikony „laughing-line-icon.svg” ze zmienionym kolorem z czarnego na zielony:</a:t>
            </a:r>
          </a:p>
          <a:p>
            <a:pPr>
              <a:spcAft>
                <a:spcPct val="0"/>
              </a:spcAft>
            </a:pPr>
            <a:endParaRPr lang="pl-PL" altLang="pl-PL"/>
          </a:p>
          <a:p>
            <a:pPr>
              <a:spcAft>
                <a:spcPct val="0"/>
              </a:spcAft>
            </a:pPr>
            <a:endParaRPr lang="pl-PL" altLang="pl-PL"/>
          </a:p>
        </p:txBody>
      </p:sp>
      <p:pic>
        <p:nvPicPr>
          <p:cNvPr id="2" name="Grafika 10" descr="Przykładowa ikona: Głowa człowieka z szerokim uśmiechem i zmrużonymi oczami" title="Ikona ">
            <a:extLst>
              <a:ext uri="{FF2B5EF4-FFF2-40B4-BE49-F238E27FC236}">
                <a16:creationId xmlns:a16="http://schemas.microsoft.com/office/drawing/2014/main" id="{465395D5-AEDA-A816-22C6-C02B3D348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025" y="4149080"/>
            <a:ext cx="17287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Prostokąt: zaokrąglone rogi 1">
            <a:extLst>
              <a:ext uri="{FF2B5EF4-FFF2-40B4-BE49-F238E27FC236}">
                <a16:creationId xmlns:a16="http://schemas.microsoft.com/office/drawing/2014/main" id="{BB179966-1825-4387-333E-9FB88A0B618E}"/>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7" name="Tytuł 6">
            <a:extLst>
              <a:ext uri="{FF2B5EF4-FFF2-40B4-BE49-F238E27FC236}">
                <a16:creationId xmlns:a16="http://schemas.microsoft.com/office/drawing/2014/main" id="{D3598007-4D14-3184-ED60-9ECD77CFEDBB}"/>
              </a:ext>
            </a:extLst>
          </p:cNvPr>
          <p:cNvSpPr>
            <a:spLocks noGrp="1"/>
          </p:cNvSpPr>
          <p:nvPr>
            <p:ph type="title"/>
          </p:nvPr>
        </p:nvSpPr>
        <p:spPr>
          <a:xfrm>
            <a:off x="3352800" y="215900"/>
            <a:ext cx="8408988" cy="576263"/>
          </a:xfrm>
        </p:spPr>
        <p:txBody>
          <a:bodyPr/>
          <a:lstStyle/>
          <a:p>
            <a:pPr>
              <a:defRPr/>
            </a:pPr>
            <a:r>
              <a:rPr lang="pl-PL" dirty="0"/>
              <a:t>Powodzenia!</a:t>
            </a:r>
          </a:p>
        </p:txBody>
      </p:sp>
      <p:sp>
        <p:nvSpPr>
          <p:cNvPr id="43010" name="Symbol zastępczy zawartości 7">
            <a:extLst>
              <a:ext uri="{FF2B5EF4-FFF2-40B4-BE49-F238E27FC236}">
                <a16:creationId xmlns:a16="http://schemas.microsoft.com/office/drawing/2014/main" id="{9DC96C1D-2D1A-095B-FA98-523B521CE512}"/>
              </a:ext>
            </a:extLst>
          </p:cNvPr>
          <p:cNvSpPr>
            <a:spLocks noGrp="1" noChangeArrowheads="1"/>
          </p:cNvSpPr>
          <p:nvPr>
            <p:ph idx="1"/>
          </p:nvPr>
        </p:nvSpPr>
        <p:spPr>
          <a:xfrm>
            <a:off x="431800" y="1223963"/>
            <a:ext cx="5446713" cy="5310187"/>
          </a:xfrm>
        </p:spPr>
        <p:txBody>
          <a:bodyPr/>
          <a:lstStyle/>
          <a:p>
            <a:pPr>
              <a:spcAft>
                <a:spcPct val="0"/>
              </a:spcAft>
            </a:pPr>
            <a:r>
              <a:rPr lang="pl-PL" altLang="pl-PL" b="1"/>
              <a:t>Dziękujemy za korzystanie z szablonu</a:t>
            </a:r>
          </a:p>
          <a:p>
            <a:pPr lvl="1">
              <a:spcAft>
                <a:spcPct val="0"/>
              </a:spcAft>
            </a:pPr>
            <a:r>
              <a:rPr lang="pl-PL" altLang="pl-PL"/>
              <a:t>Mamy nadzieję, że praca na tym szablonie będzie dla Państwa prawdziwą przyjemnością.</a:t>
            </a:r>
          </a:p>
          <a:p>
            <a:pPr lvl="1">
              <a:spcAft>
                <a:spcPct val="0"/>
              </a:spcAft>
            </a:pPr>
            <a:r>
              <a:rPr lang="pl-PL" altLang="pl-PL"/>
              <a:t>W przypadku jakichkolwiek problemów prosimy o kontakt biurem projektu „Biznes i zarządzanie”.</a:t>
            </a:r>
          </a:p>
        </p:txBody>
      </p:sp>
      <p:sp>
        <p:nvSpPr>
          <p:cNvPr id="2" name="Trójkąt prostokątny 1">
            <a:extLst>
              <a:ext uri="{FF2B5EF4-FFF2-40B4-BE49-F238E27FC236}">
                <a16:creationId xmlns:a16="http://schemas.microsoft.com/office/drawing/2014/main" id="{7AF01A5D-AB88-F0AE-8D72-8B3EE0F4E0C4}"/>
              </a:ext>
            </a:extLst>
          </p:cNvPr>
          <p:cNvSpPr/>
          <p:nvPr/>
        </p:nvSpPr>
        <p:spPr bwMode="auto">
          <a:xfrm flipH="1">
            <a:off x="3071663" y="2636912"/>
            <a:ext cx="9120334" cy="4221088"/>
          </a:xfrm>
          <a:prstGeom prst="rtTriangle">
            <a:avLst/>
          </a:prstGeom>
          <a:gradFill>
            <a:gsLst>
              <a:gs pos="0">
                <a:srgbClr val="323C78"/>
              </a:gs>
              <a:gs pos="50000">
                <a:srgbClr val="281464"/>
              </a:gs>
              <a:gs pos="100000">
                <a:srgbClr val="3C3C8C"/>
              </a:gs>
            </a:gsLst>
            <a:path path="circle">
              <a:fillToRect l="100000" t="100000"/>
            </a:path>
          </a:gradFill>
          <a:ln w="9525" cap="flat" cmpd="sng" algn="ctr">
            <a:noFill/>
            <a:prstDash val="solid"/>
            <a:round/>
            <a:headEnd type="none" w="med" len="med"/>
            <a:tailEnd type="none" w="med" len="med"/>
          </a:ln>
          <a:effectLst/>
        </p:spPr>
        <p:txBody>
          <a:bodyPr lIns="0" tIns="0" rIns="0" bIns="0" anchor="b"/>
          <a:lstStyle/>
          <a:p>
            <a:pPr algn="r" defTabSz="914400" eaLnBrk="1" hangingPunct="1">
              <a:lnSpc>
                <a:spcPct val="90000"/>
              </a:lnSpc>
              <a:spcBef>
                <a:spcPct val="20000"/>
              </a:spcBef>
              <a:defRPr/>
            </a:pPr>
            <a:r>
              <a:rPr lang="pl-PL" sz="2000" b="1" dirty="0">
                <a:solidFill>
                  <a:schemeClr val="bg1"/>
                </a:solidFill>
                <a:latin typeface="Poppins" panose="00000500000000000000" pitchFamily="2" charset="-18"/>
                <a:cs typeface="Poppins" panose="00000500000000000000" pitchFamily="2" charset="-18"/>
              </a:rPr>
              <a:t>www.biznesizarzadzanie.pl</a:t>
            </a:r>
            <a:endParaRPr lang="pl-PL" sz="1600" dirty="0">
              <a:solidFill>
                <a:schemeClr val="bg1"/>
              </a:solidFill>
              <a:latin typeface="Poppins" panose="00000500000000000000" pitchFamily="2" charset="-18"/>
              <a:cs typeface="Poppins" panose="00000500000000000000" pitchFamily="2" charset="-18"/>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rostokąt: zaokrąglone rogi 1">
            <a:extLst>
              <a:ext uri="{FF2B5EF4-FFF2-40B4-BE49-F238E27FC236}">
                <a16:creationId xmlns:a16="http://schemas.microsoft.com/office/drawing/2014/main" id="{403A8F06-8749-78B9-6858-97CE95FCDFDE}"/>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2" name="Tytuł 1">
            <a:extLst>
              <a:ext uri="{FF2B5EF4-FFF2-40B4-BE49-F238E27FC236}">
                <a16:creationId xmlns:a16="http://schemas.microsoft.com/office/drawing/2014/main" id="{B2D4DF7A-4F36-02EC-A618-37A890C385D9}"/>
              </a:ext>
            </a:extLst>
          </p:cNvPr>
          <p:cNvSpPr>
            <a:spLocks noGrp="1"/>
          </p:cNvSpPr>
          <p:nvPr>
            <p:ph type="title"/>
          </p:nvPr>
        </p:nvSpPr>
        <p:spPr>
          <a:xfrm>
            <a:off x="3352800" y="215900"/>
            <a:ext cx="8404225" cy="576263"/>
          </a:xfrm>
        </p:spPr>
        <p:txBody>
          <a:bodyPr/>
          <a:lstStyle/>
          <a:p>
            <a:pPr>
              <a:defRPr/>
            </a:pPr>
            <a:r>
              <a:rPr lang="pl-PL" dirty="0"/>
              <a:t>Treść nagłówka</a:t>
            </a:r>
          </a:p>
        </p:txBody>
      </p:sp>
      <p:sp>
        <p:nvSpPr>
          <p:cNvPr id="15364" name="Symbol zastępczy zawartości 4">
            <a:extLst>
              <a:ext uri="{FF2B5EF4-FFF2-40B4-BE49-F238E27FC236}">
                <a16:creationId xmlns:a16="http://schemas.microsoft.com/office/drawing/2014/main" id="{0F627512-628B-1348-2E40-F142892808D9}"/>
              </a:ext>
            </a:extLst>
          </p:cNvPr>
          <p:cNvSpPr>
            <a:spLocks noGrp="1" noChangeArrowheads="1"/>
          </p:cNvSpPr>
          <p:nvPr>
            <p:ph idx="1"/>
          </p:nvPr>
        </p:nvSpPr>
        <p:spPr>
          <a:xfrm>
            <a:off x="431800" y="1223963"/>
            <a:ext cx="11328400" cy="5310187"/>
          </a:xfrm>
        </p:spPr>
        <p:txBody>
          <a:bodyPr/>
          <a:lstStyle/>
          <a:p>
            <a:pPr>
              <a:spcAft>
                <a:spcPct val="0"/>
              </a:spcAft>
            </a:pPr>
            <a:endParaRPr lang="pl-PL" altLang="pl-PL" b="1" dirty="0"/>
          </a:p>
          <a:p>
            <a:pPr>
              <a:spcAft>
                <a:spcPct val="0"/>
              </a:spcAft>
            </a:pPr>
            <a:r>
              <a:rPr lang="pl-PL" altLang="pl-PL" b="1" dirty="0"/>
              <a:t>Tytuł prezentacji</a:t>
            </a:r>
            <a:br>
              <a:rPr lang="pl-PL" altLang="pl-PL" b="1" dirty="0"/>
            </a:br>
            <a:r>
              <a:rPr lang="pl-PL" altLang="pl-PL" b="1" dirty="0"/>
              <a:t>(wariant z białym tłem)</a:t>
            </a:r>
          </a:p>
          <a:p>
            <a:pPr>
              <a:spcAft>
                <a:spcPct val="0"/>
              </a:spcAft>
            </a:pPr>
            <a:endParaRPr lang="pl-PL" altLang="pl-PL" dirty="0"/>
          </a:p>
          <a:p>
            <a:pPr lvl="1">
              <a:spcAft>
                <a:spcPct val="0"/>
              </a:spcAft>
            </a:pPr>
            <a:r>
              <a:rPr lang="pl-PL" altLang="pl-PL" dirty="0"/>
              <a:t>Nazwa firmy/instytucji/osoby</a:t>
            </a:r>
          </a:p>
          <a:p>
            <a:pPr lvl="1">
              <a:spcAft>
                <a:spcPct val="0"/>
              </a:spcAft>
            </a:pPr>
            <a:endParaRPr lang="pl-PL" altLang="pl-PL" sz="2000" dirty="0"/>
          </a:p>
          <a:p>
            <a:pPr lvl="1">
              <a:spcAft>
                <a:spcPct val="0"/>
              </a:spcAft>
            </a:pPr>
            <a:endParaRPr lang="pl-PL" altLang="pl-PL" sz="2000" dirty="0"/>
          </a:p>
          <a:p>
            <a:pPr lvl="1">
              <a:spcAft>
                <a:spcPct val="0"/>
              </a:spcAft>
            </a:pPr>
            <a:r>
              <a:rPr lang="pl-PL" altLang="pl-PL" sz="2000" dirty="0"/>
              <a:t>Miejscowość, data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rostokąt: zaokrąglone rogi 1">
            <a:extLst>
              <a:ext uri="{FF2B5EF4-FFF2-40B4-BE49-F238E27FC236}">
                <a16:creationId xmlns:a16="http://schemas.microsoft.com/office/drawing/2014/main" id="{E89B035F-8122-7213-86A7-2AD6499AE015}"/>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8" name="Tytuł 7">
            <a:extLst>
              <a:ext uri="{FF2B5EF4-FFF2-40B4-BE49-F238E27FC236}">
                <a16:creationId xmlns:a16="http://schemas.microsoft.com/office/drawing/2014/main" id="{F907C1F7-6F86-B583-7C25-9D03629A1A42}"/>
              </a:ext>
            </a:extLst>
          </p:cNvPr>
          <p:cNvSpPr>
            <a:spLocks noGrp="1"/>
          </p:cNvSpPr>
          <p:nvPr>
            <p:ph type="title"/>
          </p:nvPr>
        </p:nvSpPr>
        <p:spPr>
          <a:xfrm>
            <a:off x="3352800" y="215900"/>
            <a:ext cx="8408988" cy="576263"/>
          </a:xfrm>
        </p:spPr>
        <p:txBody>
          <a:bodyPr/>
          <a:lstStyle/>
          <a:p>
            <a:pPr>
              <a:defRPr/>
            </a:pPr>
            <a:r>
              <a:rPr lang="pl-PL" dirty="0"/>
              <a:t>Kilka słów na początek</a:t>
            </a:r>
          </a:p>
        </p:txBody>
      </p:sp>
      <p:sp>
        <p:nvSpPr>
          <p:cNvPr id="7" name="Łza 6">
            <a:extLst>
              <a:ext uri="{FF2B5EF4-FFF2-40B4-BE49-F238E27FC236}">
                <a16:creationId xmlns:a16="http://schemas.microsoft.com/office/drawing/2014/main" id="{FD1972B1-F7B7-069E-82EA-A71CEBD7C7B8}"/>
              </a:ext>
              <a:ext uri="{C183D7F6-B498-43B3-948B-1728B52AA6E4}">
                <adec:decorative xmlns:adec="http://schemas.microsoft.com/office/drawing/2017/decorative" val="1"/>
              </a:ext>
            </a:extLst>
          </p:cNvPr>
          <p:cNvSpPr/>
          <p:nvPr/>
        </p:nvSpPr>
        <p:spPr bwMode="auto">
          <a:xfrm>
            <a:off x="434150" y="1224000"/>
            <a:ext cx="5443451" cy="5310000"/>
          </a:xfrm>
          <a:prstGeom prst="teardrop">
            <a:avLst/>
          </a:prstGeom>
          <a:gradFill flip="none" rotWithShape="1">
            <a:gsLst>
              <a:gs pos="0">
                <a:srgbClr val="283C78"/>
              </a:gs>
              <a:gs pos="50000">
                <a:srgbClr val="281464"/>
              </a:gs>
              <a:gs pos="100000">
                <a:srgbClr val="3C3C8C"/>
              </a:gs>
            </a:gsLst>
            <a:path path="circle">
              <a:fillToRect l="100000" t="100000"/>
            </a:path>
            <a:tileRect/>
          </a:gradFill>
          <a:ln w="9525" cap="flat" cmpd="sng" algn="ctr">
            <a:noFill/>
            <a:prstDash val="solid"/>
            <a:round/>
            <a:headEnd type="none" w="med" len="med"/>
            <a:tailEnd type="none" w="med" len="med"/>
          </a:ln>
          <a:effectLst/>
        </p:spPr>
        <p:txBody>
          <a:bodyPr anchor="ctr" anchorCtr="1"/>
          <a:lstStyle/>
          <a:p>
            <a:pPr algn="ctr" defTabSz="914400" eaLnBrk="1" hangingPunct="1">
              <a:lnSpc>
                <a:spcPct val="90000"/>
              </a:lnSpc>
              <a:spcBef>
                <a:spcPct val="20000"/>
              </a:spcBef>
              <a:defRPr/>
            </a:pPr>
            <a:r>
              <a:rPr lang="pl-PL" sz="4000" b="1" dirty="0">
                <a:solidFill>
                  <a:schemeClr val="bg1"/>
                </a:solidFill>
                <a:latin typeface="Poppins" panose="00000500000000000000" pitchFamily="2" charset="-18"/>
                <a:cs typeface="Poppins" panose="00000500000000000000" pitchFamily="2" charset="-18"/>
              </a:rPr>
              <a:t>Zasady lekcji</a:t>
            </a:r>
            <a:endParaRPr lang="pl-PL" sz="3200" dirty="0">
              <a:solidFill>
                <a:schemeClr val="bg1"/>
              </a:solidFill>
              <a:latin typeface="Poppins" panose="00000500000000000000" pitchFamily="2" charset="-18"/>
              <a:cs typeface="Poppins" panose="00000500000000000000" pitchFamily="2" charset="-18"/>
            </a:endParaRPr>
          </a:p>
        </p:txBody>
      </p:sp>
      <p:sp>
        <p:nvSpPr>
          <p:cNvPr id="16391" name="Symbol zastępczy zawartości 5">
            <a:extLst>
              <a:ext uri="{FF2B5EF4-FFF2-40B4-BE49-F238E27FC236}">
                <a16:creationId xmlns:a16="http://schemas.microsoft.com/office/drawing/2014/main" id="{0B177FF7-4FBC-23FC-3513-71C6BE959F54}"/>
              </a:ext>
            </a:extLst>
          </p:cNvPr>
          <p:cNvSpPr>
            <a:spLocks noGrp="1" noChangeArrowheads="1"/>
          </p:cNvSpPr>
          <p:nvPr>
            <p:ph idx="1"/>
          </p:nvPr>
        </p:nvSpPr>
        <p:spPr>
          <a:xfrm>
            <a:off x="6315075" y="1223963"/>
            <a:ext cx="5443538" cy="5310187"/>
          </a:xfrm>
        </p:spPr>
        <p:txBody>
          <a:bodyPr/>
          <a:lstStyle/>
          <a:p>
            <a:pPr lvl="2">
              <a:spcAft>
                <a:spcPct val="0"/>
              </a:spcAft>
            </a:pPr>
            <a:r>
              <a:rPr lang="pl-PL" altLang="pl-PL" sz="2000"/>
              <a:t>Lekcja trwa 45 minut</a:t>
            </a:r>
          </a:p>
          <a:p>
            <a:pPr lvl="2">
              <a:spcAft>
                <a:spcPct val="0"/>
              </a:spcAft>
            </a:pPr>
            <a:endParaRPr lang="pl-PL" altLang="pl-PL" sz="2000"/>
          </a:p>
          <a:p>
            <a:pPr lvl="2">
              <a:spcAft>
                <a:spcPct val="0"/>
              </a:spcAft>
            </a:pPr>
            <a:r>
              <a:rPr lang="pl-PL" altLang="pl-PL" sz="2000"/>
              <a:t>Chęć zadania pytania sygnalizujemy poprzez podniesienie ręki</a:t>
            </a:r>
          </a:p>
          <a:p>
            <a:pPr lvl="2">
              <a:spcAft>
                <a:spcPct val="0"/>
              </a:spcAft>
            </a:pPr>
            <a:endParaRPr lang="pl-PL" altLang="pl-PL" sz="2000"/>
          </a:p>
          <a:p>
            <a:pPr lvl="2">
              <a:spcAft>
                <a:spcPct val="0"/>
              </a:spcAft>
            </a:pPr>
            <a:r>
              <a:rPr lang="pl-PL" altLang="pl-PL" sz="2000"/>
              <a:t>Gdy jedna osoba mówi nie przerywamy i czekamy na swoją kolej</a:t>
            </a:r>
          </a:p>
          <a:p>
            <a:pPr lvl="2">
              <a:spcAft>
                <a:spcPct val="0"/>
              </a:spcAft>
            </a:pPr>
            <a:endParaRPr lang="pl-PL" altLang="pl-PL" sz="2000"/>
          </a:p>
          <a:p>
            <a:pPr lvl="2">
              <a:spcAft>
                <a:spcPct val="0"/>
              </a:spcAft>
            </a:pPr>
            <a:r>
              <a:rPr lang="pl-PL" altLang="pl-PL" sz="2000"/>
              <a:t>Na końcu lekcji również będzie czas na zadawanie pytań</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rostokąt: zaokrąglone rogi 1">
            <a:extLst>
              <a:ext uri="{FF2B5EF4-FFF2-40B4-BE49-F238E27FC236}">
                <a16:creationId xmlns:a16="http://schemas.microsoft.com/office/drawing/2014/main" id="{307FCE6B-198B-2E0A-FFAE-EDB422E32A0A}"/>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3" name="Tytuł 2">
            <a:extLst>
              <a:ext uri="{FF2B5EF4-FFF2-40B4-BE49-F238E27FC236}">
                <a16:creationId xmlns:a16="http://schemas.microsoft.com/office/drawing/2014/main" id="{A25B9DF9-DD52-6490-B811-7103D93AE55B}"/>
              </a:ext>
            </a:extLst>
          </p:cNvPr>
          <p:cNvSpPr>
            <a:spLocks noGrp="1"/>
          </p:cNvSpPr>
          <p:nvPr>
            <p:ph type="title"/>
          </p:nvPr>
        </p:nvSpPr>
        <p:spPr>
          <a:xfrm>
            <a:off x="3352800" y="215900"/>
            <a:ext cx="8408988" cy="576263"/>
          </a:xfrm>
        </p:spPr>
        <p:txBody>
          <a:bodyPr/>
          <a:lstStyle/>
          <a:p>
            <a:pPr>
              <a:defRPr/>
            </a:pPr>
            <a:r>
              <a:rPr lang="pl-PL" dirty="0"/>
              <a:t>Kilka słów na początek</a:t>
            </a:r>
          </a:p>
        </p:txBody>
      </p:sp>
      <p:sp>
        <p:nvSpPr>
          <p:cNvPr id="17415" name="Symbol zastępczy zawartości 1">
            <a:extLst>
              <a:ext uri="{FF2B5EF4-FFF2-40B4-BE49-F238E27FC236}">
                <a16:creationId xmlns:a16="http://schemas.microsoft.com/office/drawing/2014/main" id="{077C264A-D274-987B-88F7-BD5C7EB52F4F}"/>
              </a:ext>
            </a:extLst>
          </p:cNvPr>
          <p:cNvSpPr>
            <a:spLocks noGrp="1" noChangeArrowheads="1"/>
          </p:cNvSpPr>
          <p:nvPr>
            <p:ph idx="1"/>
          </p:nvPr>
        </p:nvSpPr>
        <p:spPr>
          <a:xfrm>
            <a:off x="431800" y="1223963"/>
            <a:ext cx="5446713" cy="5310187"/>
          </a:xfrm>
        </p:spPr>
        <p:txBody>
          <a:bodyPr/>
          <a:lstStyle/>
          <a:p>
            <a:pPr>
              <a:spcAft>
                <a:spcPct val="0"/>
              </a:spcAft>
            </a:pPr>
            <a:r>
              <a:rPr lang="pl-PL" altLang="pl-PL" b="1"/>
              <a:t>Przykład czym zajmuje się moja firma</a:t>
            </a:r>
          </a:p>
          <a:p>
            <a:pPr lvl="1">
              <a:spcAft>
                <a:spcPct val="0"/>
              </a:spcAft>
            </a:pPr>
            <a:r>
              <a:rPr lang="pl-PL" altLang="pl-PL"/>
              <a:t>Dodaj rozwiązanie i szczegółowo je opisz.</a:t>
            </a:r>
          </a:p>
          <a:p>
            <a:pPr lvl="1">
              <a:spcAft>
                <a:spcPct val="0"/>
              </a:spcAft>
            </a:pPr>
            <a:endParaRPr lang="pl-PL" altLang="pl-PL"/>
          </a:p>
          <a:p>
            <a:pPr>
              <a:spcAft>
                <a:spcPct val="0"/>
              </a:spcAft>
            </a:pPr>
            <a:r>
              <a:rPr lang="pl-PL" altLang="pl-PL" b="1"/>
              <a:t>Przykład co sprzedajemy</a:t>
            </a:r>
          </a:p>
          <a:p>
            <a:pPr lvl="1">
              <a:spcAft>
                <a:spcPct val="0"/>
              </a:spcAft>
            </a:pPr>
            <a:r>
              <a:rPr lang="pl-PL" altLang="pl-PL"/>
              <a:t>Dodaj rozwiązanie i szczegółowo je opisz.</a:t>
            </a:r>
          </a:p>
          <a:p>
            <a:pPr lvl="1">
              <a:spcAft>
                <a:spcPct val="0"/>
              </a:spcAft>
            </a:pPr>
            <a:endParaRPr lang="pl-PL" altLang="pl-PL"/>
          </a:p>
          <a:p>
            <a:pPr>
              <a:spcAft>
                <a:spcPct val="0"/>
              </a:spcAft>
            </a:pPr>
            <a:r>
              <a:rPr lang="pl-PL" altLang="pl-PL" b="1"/>
              <a:t>Przykład jak działamy</a:t>
            </a:r>
          </a:p>
          <a:p>
            <a:pPr lvl="1">
              <a:spcAft>
                <a:spcPct val="0"/>
              </a:spcAft>
            </a:pPr>
            <a:r>
              <a:rPr lang="pl-PL" altLang="pl-PL"/>
              <a:t>Dodaj rozwiązanie i szczegółowo je opisz.</a:t>
            </a:r>
          </a:p>
        </p:txBody>
      </p:sp>
      <p:sp>
        <p:nvSpPr>
          <p:cNvPr id="5" name="Łza 4">
            <a:extLst>
              <a:ext uri="{FF2B5EF4-FFF2-40B4-BE49-F238E27FC236}">
                <a16:creationId xmlns:a16="http://schemas.microsoft.com/office/drawing/2014/main" id="{C90ADA1B-F41D-4833-0BDE-5E4D52F02F08}"/>
              </a:ext>
            </a:extLst>
          </p:cNvPr>
          <p:cNvSpPr/>
          <p:nvPr/>
        </p:nvSpPr>
        <p:spPr bwMode="auto">
          <a:xfrm>
            <a:off x="6345808" y="1223963"/>
            <a:ext cx="5874851" cy="5310000"/>
          </a:xfrm>
          <a:prstGeom prst="teardrop">
            <a:avLst/>
          </a:prstGeom>
          <a:gradFill flip="none" rotWithShape="1">
            <a:gsLst>
              <a:gs pos="0">
                <a:srgbClr val="3C3C8C"/>
              </a:gs>
              <a:gs pos="50000">
                <a:srgbClr val="281464"/>
              </a:gs>
              <a:gs pos="100000">
                <a:srgbClr val="32326E"/>
              </a:gs>
            </a:gsLst>
            <a:path path="circle">
              <a:fillToRect l="100000" t="100000"/>
            </a:path>
            <a:tileRect/>
          </a:gradFill>
          <a:ln w="9525" cap="flat" cmpd="sng" algn="ctr">
            <a:noFill/>
            <a:prstDash val="solid"/>
            <a:round/>
            <a:headEnd type="none" w="med" len="med"/>
            <a:tailEnd type="none" w="med" len="med"/>
          </a:ln>
          <a:effectLst/>
        </p:spPr>
        <p:txBody>
          <a:bodyPr anchor="ctr" anchorCtr="1"/>
          <a:lstStyle/>
          <a:p>
            <a:pPr algn="ctr" defTabSz="914400" eaLnBrk="1" hangingPunct="1">
              <a:lnSpc>
                <a:spcPct val="90000"/>
              </a:lnSpc>
              <a:spcBef>
                <a:spcPct val="20000"/>
              </a:spcBef>
              <a:defRPr/>
            </a:pPr>
            <a:r>
              <a:rPr lang="pl-PL" sz="4000" b="1" dirty="0">
                <a:solidFill>
                  <a:schemeClr val="bg1"/>
                </a:solidFill>
                <a:latin typeface="Poppins" panose="00000500000000000000" pitchFamily="2" charset="-18"/>
                <a:cs typeface="Poppins" panose="00000500000000000000" pitchFamily="2" charset="-18"/>
              </a:rPr>
              <a:t>Kim jestem? / Kim jesteśmy?</a:t>
            </a:r>
            <a:endParaRPr lang="pl-PL" sz="3200" dirty="0">
              <a:solidFill>
                <a:schemeClr val="bg1"/>
              </a:solidFill>
              <a:latin typeface="Poppins" panose="00000500000000000000" pitchFamily="2" charset="-18"/>
              <a:cs typeface="Poppins" panose="00000500000000000000" pitchFamily="2" charset="-18"/>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zaokrąglone rogi 1">
            <a:extLst>
              <a:ext uri="{FF2B5EF4-FFF2-40B4-BE49-F238E27FC236}">
                <a16:creationId xmlns:a16="http://schemas.microsoft.com/office/drawing/2014/main" id="{6309AFA5-87FC-BE66-F397-02841FC4620C}"/>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8" name="Tytuł 7">
            <a:extLst>
              <a:ext uri="{FF2B5EF4-FFF2-40B4-BE49-F238E27FC236}">
                <a16:creationId xmlns:a16="http://schemas.microsoft.com/office/drawing/2014/main" id="{75C240ED-FDB9-E6C4-7F81-D452D93AEA56}"/>
              </a:ext>
            </a:extLst>
          </p:cNvPr>
          <p:cNvSpPr>
            <a:spLocks noGrp="1"/>
          </p:cNvSpPr>
          <p:nvPr>
            <p:ph type="title"/>
          </p:nvPr>
        </p:nvSpPr>
        <p:spPr>
          <a:xfrm>
            <a:off x="3352800" y="215900"/>
            <a:ext cx="8408988" cy="576263"/>
          </a:xfrm>
        </p:spPr>
        <p:txBody>
          <a:bodyPr/>
          <a:lstStyle/>
          <a:p>
            <a:pPr>
              <a:defRPr/>
            </a:pPr>
            <a:r>
              <a:rPr lang="pl-PL" dirty="0"/>
              <a:t>Kilka słów na początek</a:t>
            </a:r>
          </a:p>
        </p:txBody>
      </p:sp>
      <p:sp>
        <p:nvSpPr>
          <p:cNvPr id="7" name="Łza 6">
            <a:extLst>
              <a:ext uri="{FF2B5EF4-FFF2-40B4-BE49-F238E27FC236}">
                <a16:creationId xmlns:a16="http://schemas.microsoft.com/office/drawing/2014/main" id="{A4CDC18D-5EE7-078C-2E46-5487D57B5BD8}"/>
              </a:ext>
            </a:extLst>
          </p:cNvPr>
          <p:cNvSpPr/>
          <p:nvPr/>
        </p:nvSpPr>
        <p:spPr bwMode="auto">
          <a:xfrm>
            <a:off x="434150" y="1224000"/>
            <a:ext cx="5443451" cy="5310000"/>
          </a:xfrm>
          <a:prstGeom prst="teardrop">
            <a:avLst/>
          </a:prstGeom>
          <a:gradFill flip="none" rotWithShape="1">
            <a:gsLst>
              <a:gs pos="0">
                <a:srgbClr val="283C78"/>
              </a:gs>
              <a:gs pos="50000">
                <a:srgbClr val="281464"/>
              </a:gs>
              <a:gs pos="100000">
                <a:srgbClr val="3C3C8C"/>
              </a:gs>
            </a:gsLst>
            <a:path path="circle">
              <a:fillToRect l="100000" t="100000"/>
            </a:path>
            <a:tileRect/>
          </a:gradFill>
          <a:ln w="9525" cap="flat" cmpd="sng" algn="ctr">
            <a:noFill/>
            <a:prstDash val="solid"/>
            <a:round/>
            <a:headEnd type="none" w="med" len="med"/>
            <a:tailEnd type="none" w="med" len="med"/>
          </a:ln>
          <a:effectLst/>
        </p:spPr>
        <p:txBody>
          <a:bodyPr anchor="ctr" anchorCtr="1"/>
          <a:lstStyle/>
          <a:p>
            <a:pPr algn="ctr" defTabSz="914400" eaLnBrk="1" hangingPunct="1">
              <a:lnSpc>
                <a:spcPct val="90000"/>
              </a:lnSpc>
              <a:spcBef>
                <a:spcPct val="20000"/>
              </a:spcBef>
              <a:defRPr/>
            </a:pPr>
            <a:r>
              <a:rPr lang="pl-PL" sz="4000" b="1" dirty="0">
                <a:solidFill>
                  <a:schemeClr val="bg1"/>
                </a:solidFill>
                <a:latin typeface="Poppins" panose="00000500000000000000" pitchFamily="2" charset="-18"/>
                <a:cs typeface="Poppins" panose="00000500000000000000" pitchFamily="2" charset="-18"/>
              </a:rPr>
              <a:t>Plan prezentacji</a:t>
            </a:r>
          </a:p>
        </p:txBody>
      </p:sp>
      <p:sp>
        <p:nvSpPr>
          <p:cNvPr id="18439" name="Symbol zastępczy zawartości 5">
            <a:extLst>
              <a:ext uri="{FF2B5EF4-FFF2-40B4-BE49-F238E27FC236}">
                <a16:creationId xmlns:a16="http://schemas.microsoft.com/office/drawing/2014/main" id="{3EB5F76F-06BD-E195-ABD5-BF569E8271C4}"/>
              </a:ext>
            </a:extLst>
          </p:cNvPr>
          <p:cNvSpPr>
            <a:spLocks noGrp="1" noChangeArrowheads="1"/>
          </p:cNvSpPr>
          <p:nvPr>
            <p:ph idx="1"/>
          </p:nvPr>
        </p:nvSpPr>
        <p:spPr>
          <a:xfrm>
            <a:off x="6315075" y="1223963"/>
            <a:ext cx="5443538" cy="5310187"/>
          </a:xfrm>
        </p:spPr>
        <p:txBody>
          <a:bodyPr/>
          <a:lstStyle/>
          <a:p>
            <a:pPr lvl="2">
              <a:spcAft>
                <a:spcPct val="0"/>
              </a:spcAft>
            </a:pPr>
            <a:r>
              <a:rPr lang="da-DK" altLang="pl-PL" sz="2000"/>
              <a:t>Lorem ipsum dolor sit amet, </a:t>
            </a:r>
          </a:p>
          <a:p>
            <a:pPr lvl="2">
              <a:spcAft>
                <a:spcPct val="0"/>
              </a:spcAft>
            </a:pPr>
            <a:endParaRPr lang="pl-PL" altLang="pl-PL" sz="2000"/>
          </a:p>
          <a:p>
            <a:pPr lvl="2">
              <a:spcAft>
                <a:spcPct val="0"/>
              </a:spcAft>
            </a:pPr>
            <a:r>
              <a:rPr lang="pl-PL" altLang="pl-PL" sz="2000"/>
              <a:t>Sed do eiusmod tempor incididunt ut labore et dolore magna aliqua.</a:t>
            </a:r>
          </a:p>
          <a:p>
            <a:pPr lvl="2">
              <a:spcAft>
                <a:spcPct val="0"/>
              </a:spcAft>
            </a:pPr>
            <a:endParaRPr lang="pl-PL" altLang="pl-PL" sz="2000"/>
          </a:p>
          <a:p>
            <a:pPr lvl="2">
              <a:spcAft>
                <a:spcPct val="0"/>
              </a:spcAft>
            </a:pPr>
            <a:r>
              <a:rPr lang="pl-PL" altLang="pl-PL" sz="2000"/>
              <a:t>Lorem ipsum dolor sit amet, consectetur adipiscing elit, </a:t>
            </a:r>
          </a:p>
          <a:p>
            <a:pPr lvl="2">
              <a:spcAft>
                <a:spcPct val="0"/>
              </a:spcAft>
            </a:pPr>
            <a:endParaRPr lang="pl-PL" altLang="pl-PL" sz="2000"/>
          </a:p>
          <a:p>
            <a:pPr lvl="2">
              <a:spcAft>
                <a:spcPct val="0"/>
              </a:spcAft>
            </a:pPr>
            <a:r>
              <a:rPr lang="da-DK" altLang="pl-PL" sz="2000"/>
              <a:t>Lorem ipsum dolor sit amet</a:t>
            </a:r>
            <a:r>
              <a:rPr lang="pl-PL" altLang="pl-PL" sz="2000"/>
              <a:t>. Sed do eiusmod tempor incididunt ut labore et dolore magna aliqua. Sed do eiusmod tempor incididunt ut labore et dolore magna aliqua.</a:t>
            </a:r>
            <a:endParaRPr lang="da-DK" altLang="pl-PL" sz="200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rostokąt: zaokrąglone rogi 1">
            <a:extLst>
              <a:ext uri="{FF2B5EF4-FFF2-40B4-BE49-F238E27FC236}">
                <a16:creationId xmlns:a16="http://schemas.microsoft.com/office/drawing/2014/main" id="{225FE943-7442-43EB-B6AF-B7C3EAAA98CE}"/>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4" name="Tytuł 3">
            <a:extLst>
              <a:ext uri="{FF2B5EF4-FFF2-40B4-BE49-F238E27FC236}">
                <a16:creationId xmlns:a16="http://schemas.microsoft.com/office/drawing/2014/main" id="{7BD2793F-6E54-7874-570F-CB1C29F639DD}"/>
              </a:ext>
            </a:extLst>
          </p:cNvPr>
          <p:cNvSpPr>
            <a:spLocks noGrp="1"/>
          </p:cNvSpPr>
          <p:nvPr>
            <p:ph type="title"/>
          </p:nvPr>
        </p:nvSpPr>
        <p:spPr>
          <a:xfrm>
            <a:off x="3352800" y="215900"/>
            <a:ext cx="8404225" cy="576263"/>
          </a:xfrm>
        </p:spPr>
        <p:txBody>
          <a:bodyPr/>
          <a:lstStyle/>
          <a:p>
            <a:pPr>
              <a:defRPr/>
            </a:pPr>
            <a:r>
              <a:rPr lang="pl-PL" dirty="0"/>
              <a:t>Treść nagłówka</a:t>
            </a:r>
          </a:p>
        </p:txBody>
      </p:sp>
      <p:sp>
        <p:nvSpPr>
          <p:cNvPr id="19460" name="Symbol zastępczy zawartości 4">
            <a:extLst>
              <a:ext uri="{FF2B5EF4-FFF2-40B4-BE49-F238E27FC236}">
                <a16:creationId xmlns:a16="http://schemas.microsoft.com/office/drawing/2014/main" id="{A78C565C-6029-0CFC-FA56-6856D4406037}"/>
              </a:ext>
            </a:extLst>
          </p:cNvPr>
          <p:cNvSpPr>
            <a:spLocks noGrp="1" noChangeArrowheads="1"/>
          </p:cNvSpPr>
          <p:nvPr>
            <p:ph idx="1"/>
          </p:nvPr>
        </p:nvSpPr>
        <p:spPr>
          <a:xfrm>
            <a:off x="431800" y="1223963"/>
            <a:ext cx="11328400" cy="5310187"/>
          </a:xfrm>
        </p:spPr>
        <p:txBody>
          <a:bodyPr/>
          <a:lstStyle/>
          <a:p>
            <a:pPr>
              <a:spcAft>
                <a:spcPct val="0"/>
              </a:spcAft>
            </a:pPr>
            <a:r>
              <a:rPr lang="pl-PL" altLang="pl-PL" b="1"/>
              <a:t>Podstawowe slajdy tekstowe</a:t>
            </a:r>
          </a:p>
          <a:p>
            <a:pPr lvl="1">
              <a:spcAft>
                <a:spcPct val="0"/>
              </a:spcAft>
            </a:pPr>
            <a:r>
              <a:rPr lang="pl-PL" altLang="pl-PL"/>
              <a:t>Układy jednokolumnowe oraz dwukolumnowe</a:t>
            </a:r>
          </a:p>
          <a:p>
            <a:pPr lvl="1">
              <a:spcAft>
                <a:spcPct val="0"/>
              </a:spcAft>
            </a:pPr>
            <a:r>
              <a:rPr lang="pl-PL" altLang="pl-PL"/>
              <a:t>Warianty z tłem białym, kolorowym oraz mieszanym</a:t>
            </a:r>
          </a:p>
          <a:p>
            <a:pPr lvl="4">
              <a:spcAft>
                <a:spcPct val="0"/>
              </a:spcAft>
              <a:buFontTx/>
              <a:buNone/>
            </a:pPr>
            <a:r>
              <a:rPr lang="pl-PL" altLang="pl-PL"/>
              <a:t>[Ten slajd jest pełnoekranowym slajdem zapowiadającym kolejny rozdział prezentacji – wariant z kolorowym tłem. Wygląd można zmieniać korzystając z wzorców – z lewej strony ekranu wystarczy na miniaturce slajdu kliknąć prawym przyciskiem myszy, wybrać opcję „Układ” i zmienić szablon dla slajdu – automatycznie zmieni się układ treści oraz kolory tekstów]</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rostokąt: zaokrąglone rogi 1">
            <a:extLst>
              <a:ext uri="{FF2B5EF4-FFF2-40B4-BE49-F238E27FC236}">
                <a16:creationId xmlns:a16="http://schemas.microsoft.com/office/drawing/2014/main" id="{E850FF1A-7486-281B-A3C2-7FB59F2A48D9}"/>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2" name="Tytuł 1">
            <a:extLst>
              <a:ext uri="{FF2B5EF4-FFF2-40B4-BE49-F238E27FC236}">
                <a16:creationId xmlns:a16="http://schemas.microsoft.com/office/drawing/2014/main" id="{D3B05307-6726-E7DC-3871-FB2D973C942F}"/>
              </a:ext>
            </a:extLst>
          </p:cNvPr>
          <p:cNvSpPr>
            <a:spLocks noGrp="1"/>
          </p:cNvSpPr>
          <p:nvPr>
            <p:ph type="title"/>
          </p:nvPr>
        </p:nvSpPr>
        <p:spPr>
          <a:xfrm>
            <a:off x="3352800" y="215900"/>
            <a:ext cx="8404225" cy="576263"/>
          </a:xfrm>
        </p:spPr>
        <p:txBody>
          <a:bodyPr/>
          <a:lstStyle/>
          <a:p>
            <a:pPr>
              <a:defRPr/>
            </a:pPr>
            <a:r>
              <a:rPr lang="pl-PL" dirty="0"/>
              <a:t>Treść nagłówka</a:t>
            </a:r>
          </a:p>
        </p:txBody>
      </p:sp>
      <p:sp>
        <p:nvSpPr>
          <p:cNvPr id="20484" name="Symbol zastępczy zawartości 4">
            <a:extLst>
              <a:ext uri="{FF2B5EF4-FFF2-40B4-BE49-F238E27FC236}">
                <a16:creationId xmlns:a16="http://schemas.microsoft.com/office/drawing/2014/main" id="{CBF057B2-498D-F032-4E95-8070CFAB9120}"/>
              </a:ext>
            </a:extLst>
          </p:cNvPr>
          <p:cNvSpPr>
            <a:spLocks noGrp="1" noChangeArrowheads="1"/>
          </p:cNvSpPr>
          <p:nvPr>
            <p:ph idx="1"/>
          </p:nvPr>
        </p:nvSpPr>
        <p:spPr>
          <a:xfrm>
            <a:off x="431800" y="1223963"/>
            <a:ext cx="11328400" cy="5310187"/>
          </a:xfrm>
        </p:spPr>
        <p:txBody>
          <a:bodyPr/>
          <a:lstStyle/>
          <a:p>
            <a:pPr>
              <a:spcAft>
                <a:spcPct val="0"/>
              </a:spcAft>
            </a:pPr>
            <a:r>
              <a:rPr lang="pl-PL" altLang="pl-PL" b="1"/>
              <a:t>Podstawowe slajdy tekstowe</a:t>
            </a:r>
          </a:p>
          <a:p>
            <a:pPr lvl="1">
              <a:spcAft>
                <a:spcPct val="0"/>
              </a:spcAft>
            </a:pPr>
            <a:r>
              <a:rPr lang="pl-PL" altLang="pl-PL"/>
              <a:t>Układy jednokolumnowe oraz dwukolumnowe</a:t>
            </a:r>
          </a:p>
          <a:p>
            <a:pPr lvl="1">
              <a:spcAft>
                <a:spcPct val="0"/>
              </a:spcAft>
            </a:pPr>
            <a:r>
              <a:rPr lang="pl-PL" altLang="pl-PL"/>
              <a:t>Warianty z tłem białym, kolorowym oraz mieszanym</a:t>
            </a:r>
          </a:p>
          <a:p>
            <a:pPr lvl="4">
              <a:spcAft>
                <a:spcPct val="0"/>
              </a:spcAft>
              <a:buFontTx/>
              <a:buNone/>
            </a:pPr>
            <a:r>
              <a:rPr lang="pl-PL" altLang="pl-PL"/>
              <a:t>[Ten slajd jest pełnoekranowym slajdem zapowiadającym kolejny rozdział prezentacji – wariant z kolorowym tłem. Wygląd można zmieniać korzystając z wzorców – z lewej strony ekranu wystarczy na miniaturce slajdu kliknąć prawym przyciskiem myszy, wybrać opcję „Układ” i zmienić szablon dla slajdu – automatycznie zmieni się układ treści oraz kolory tekstów]</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rostokąt: zaokrąglone rogi 1">
            <a:extLst>
              <a:ext uri="{FF2B5EF4-FFF2-40B4-BE49-F238E27FC236}">
                <a16:creationId xmlns:a16="http://schemas.microsoft.com/office/drawing/2014/main" id="{80F0DDC1-4F97-2ACF-BAAB-10A39118C179}"/>
              </a:ext>
              <a:ext uri="{C183D7F6-B498-43B3-948B-1728B52AA6E4}">
                <adec:decorative xmlns:adec="http://schemas.microsoft.com/office/drawing/2017/decorative" val="1"/>
              </a:ext>
            </a:extLst>
          </p:cNvPr>
          <p:cNvSpPr>
            <a:spLocks noChangeArrowheads="1"/>
          </p:cNvSpPr>
          <p:nvPr/>
        </p:nvSpPr>
        <p:spPr bwMode="auto">
          <a:xfrm>
            <a:off x="2424113" y="215900"/>
            <a:ext cx="1295400" cy="5762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accent2"/>
                </a:solidFill>
                <a:latin typeface="Arial" panose="020B0604020202020204" pitchFamily="34" charset="0"/>
                <a:cs typeface="Arial" panose="020B0604020202020204" pitchFamily="34" charset="0"/>
              </a:defRPr>
            </a:lvl1pPr>
            <a:lvl2pPr>
              <a:defRPr>
                <a:solidFill>
                  <a:schemeClr val="accent2"/>
                </a:solidFill>
                <a:latin typeface="Arial" panose="020B0604020202020204" pitchFamily="34" charset="0"/>
                <a:cs typeface="Arial" panose="020B0604020202020204" pitchFamily="34" charset="0"/>
              </a:defRPr>
            </a:lvl2pPr>
            <a:lvl3pPr>
              <a:defRPr>
                <a:solidFill>
                  <a:schemeClr val="accent2"/>
                </a:solidFill>
                <a:latin typeface="Arial" panose="020B0604020202020204" pitchFamily="34" charset="0"/>
                <a:cs typeface="Arial" panose="020B0604020202020204" pitchFamily="34" charset="0"/>
              </a:defRPr>
            </a:lvl3pPr>
            <a:lvl4pPr>
              <a:defRPr>
                <a:solidFill>
                  <a:schemeClr val="accent2"/>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vl6pPr marL="23495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8067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2639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721100" indent="-635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ctr" defTabSz="914400" eaLnBrk="1" hangingPunct="1">
              <a:lnSpc>
                <a:spcPct val="90000"/>
              </a:lnSpc>
              <a:spcBef>
                <a:spcPct val="20000"/>
              </a:spcBef>
            </a:pPr>
            <a:r>
              <a:rPr lang="pl-PL" altLang="pl-PL" sz="1200">
                <a:solidFill>
                  <a:schemeClr val="tx1"/>
                </a:solidFill>
                <a:latin typeface="Poppins" panose="00000500000000000000" pitchFamily="2" charset="-18"/>
                <a:cs typeface="Poppins" panose="00000500000000000000" pitchFamily="2" charset="-18"/>
              </a:rPr>
              <a:t>Miejsce na logo instytucji</a:t>
            </a:r>
          </a:p>
        </p:txBody>
      </p:sp>
      <p:sp>
        <p:nvSpPr>
          <p:cNvPr id="3" name="Tytuł 2">
            <a:extLst>
              <a:ext uri="{FF2B5EF4-FFF2-40B4-BE49-F238E27FC236}">
                <a16:creationId xmlns:a16="http://schemas.microsoft.com/office/drawing/2014/main" id="{C7A9DC8A-D96E-4E66-CC81-2A12BA869ECB}"/>
              </a:ext>
            </a:extLst>
          </p:cNvPr>
          <p:cNvSpPr>
            <a:spLocks noGrp="1"/>
          </p:cNvSpPr>
          <p:nvPr>
            <p:ph type="title"/>
          </p:nvPr>
        </p:nvSpPr>
        <p:spPr>
          <a:xfrm>
            <a:off x="3354388" y="215900"/>
            <a:ext cx="8407400" cy="576263"/>
          </a:xfrm>
        </p:spPr>
        <p:txBody>
          <a:bodyPr/>
          <a:lstStyle/>
          <a:p>
            <a:pPr>
              <a:defRPr/>
            </a:pPr>
            <a:r>
              <a:rPr lang="pl-PL" dirty="0"/>
              <a:t>Instrukcja zmiany formatowania akapitów</a:t>
            </a:r>
          </a:p>
        </p:txBody>
      </p:sp>
      <p:sp>
        <p:nvSpPr>
          <p:cNvPr id="21508" name="Symbol zastępczy zawartości 1">
            <a:extLst>
              <a:ext uri="{FF2B5EF4-FFF2-40B4-BE49-F238E27FC236}">
                <a16:creationId xmlns:a16="http://schemas.microsoft.com/office/drawing/2014/main" id="{051EF517-4ABF-9173-82A0-1D402464A701}"/>
              </a:ext>
            </a:extLst>
          </p:cNvPr>
          <p:cNvSpPr>
            <a:spLocks noGrp="1" noChangeArrowheads="1"/>
          </p:cNvSpPr>
          <p:nvPr>
            <p:ph idx="1"/>
          </p:nvPr>
        </p:nvSpPr>
        <p:spPr>
          <a:xfrm>
            <a:off x="431800" y="1223963"/>
            <a:ext cx="11328400" cy="5310187"/>
          </a:xfrm>
        </p:spPr>
        <p:txBody>
          <a:bodyPr/>
          <a:lstStyle/>
          <a:p>
            <a:pPr>
              <a:spcAft>
                <a:spcPct val="0"/>
              </a:spcAft>
            </a:pPr>
            <a:r>
              <a:rPr lang="pl-PL" altLang="pl-PL" b="1"/>
              <a:t>Prezentacja ma zaszyte 5 podstawowych rodzajów akapitów w polach tekstowych.</a:t>
            </a:r>
          </a:p>
          <a:p>
            <a:pPr lvl="1">
              <a:spcAft>
                <a:spcPct val="0"/>
              </a:spcAft>
            </a:pPr>
            <a:r>
              <a:rPr lang="pl-PL" altLang="pl-PL"/>
              <a:t>Styl zmienia się opcją „Zmniejsz/Zwiększ poziom listy” w panelu „Akapit” (Narzędzia główne):</a:t>
            </a:r>
          </a:p>
          <a:p>
            <a:pPr lvl="1">
              <a:spcAft>
                <a:spcPct val="0"/>
              </a:spcAft>
            </a:pPr>
            <a:endParaRPr lang="pl-PL" altLang="pl-PL"/>
          </a:p>
          <a:p>
            <a:pPr lvl="1">
              <a:spcAft>
                <a:spcPct val="0"/>
              </a:spcAft>
            </a:pPr>
            <a:endParaRPr lang="pl-PL" altLang="pl-PL"/>
          </a:p>
          <a:p>
            <a:pPr lvl="1">
              <a:spcAft>
                <a:spcPct val="0"/>
              </a:spcAft>
            </a:pPr>
            <a:endParaRPr lang="pl-PL" altLang="pl-PL"/>
          </a:p>
          <a:p>
            <a:pPr lvl="1">
              <a:spcAft>
                <a:spcPct val="0"/>
              </a:spcAft>
            </a:pPr>
            <a:endParaRPr lang="pl-PL" altLang="pl-PL"/>
          </a:p>
          <a:p>
            <a:pPr lvl="1">
              <a:spcAft>
                <a:spcPct val="0"/>
              </a:spcAft>
            </a:pPr>
            <a:r>
              <a:rPr lang="pl-PL" altLang="pl-PL"/>
              <a:t>Wystarczy klikać we wskazane ikony, aby akapit, w którym w danym momencie jest kursor, aby automatycznie zmieniał się wygląd akapitu. To jest naprawdę proste i szybkie w użyciu.</a:t>
            </a:r>
          </a:p>
          <a:p>
            <a:pPr>
              <a:spcAft>
                <a:spcPct val="0"/>
              </a:spcAft>
            </a:pPr>
            <a:r>
              <a:rPr lang="pl-PL" altLang="pl-PL" b="1"/>
              <a:t>Poziom 1. (z pogrubieniem lub bez) używać dla najważniejszych treści na slajdzie</a:t>
            </a:r>
          </a:p>
          <a:p>
            <a:pPr lvl="1">
              <a:spcAft>
                <a:spcPct val="0"/>
              </a:spcAft>
            </a:pPr>
            <a:r>
              <a:rPr lang="pl-PL" altLang="pl-PL"/>
              <a:t>Poziom 2. jest optymalny dla zwykłych akapitów z dłuższym tekstem.</a:t>
            </a:r>
          </a:p>
          <a:p>
            <a:pPr lvl="2">
              <a:spcAft>
                <a:spcPct val="0"/>
              </a:spcAft>
            </a:pPr>
            <a:r>
              <a:rPr lang="pl-PL" altLang="pl-PL"/>
              <a:t>Poziom 3. to wypunktowania</a:t>
            </a:r>
          </a:p>
          <a:p>
            <a:pPr lvl="3">
              <a:spcAft>
                <a:spcPct val="0"/>
              </a:spcAft>
            </a:pPr>
            <a:r>
              <a:rPr lang="pl-PL" altLang="pl-PL"/>
              <a:t>Poziom 4. to wypunktowania mocniej przesunięte w prawo</a:t>
            </a:r>
          </a:p>
          <a:p>
            <a:pPr lvl="4">
              <a:spcAft>
                <a:spcPct val="0"/>
              </a:spcAft>
            </a:pPr>
            <a:r>
              <a:rPr lang="pl-PL" altLang="pl-PL"/>
              <a:t>Poziom 5. to jeszcze mocniej przesunięte wypunktowania</a:t>
            </a:r>
          </a:p>
        </p:txBody>
      </p:sp>
      <p:grpSp>
        <p:nvGrpSpPr>
          <p:cNvPr id="21509" name="Grupa 11" descr="Grafika wskazująca miejsce położenia funkcji &quot;Zmniejsz/Zwiększ poziom listy&quot; w panelu &quot;Akapit&quot; w zakładce &quot;Narzędzia główne&quot;">
            <a:extLst>
              <a:ext uri="{FF2B5EF4-FFF2-40B4-BE49-F238E27FC236}">
                <a16:creationId xmlns:a16="http://schemas.microsoft.com/office/drawing/2014/main" id="{F00977F0-EB2F-BC7E-4E1A-E9C72D3E1656}"/>
              </a:ext>
            </a:extLst>
          </p:cNvPr>
          <p:cNvGrpSpPr>
            <a:grpSpLocks/>
          </p:cNvGrpSpPr>
          <p:nvPr/>
        </p:nvGrpSpPr>
        <p:grpSpPr bwMode="auto">
          <a:xfrm>
            <a:off x="2646363" y="2216150"/>
            <a:ext cx="6899275" cy="1566863"/>
            <a:chOff x="-2030547" y="2531551"/>
            <a:chExt cx="11329200" cy="2573837"/>
          </a:xfrm>
        </p:grpSpPr>
        <p:graphicFrame>
          <p:nvGraphicFramePr>
            <p:cNvPr id="21510" name="Obiekt 3">
              <a:extLst>
                <a:ext uri="{FF2B5EF4-FFF2-40B4-BE49-F238E27FC236}">
                  <a16:creationId xmlns:a16="http://schemas.microsoft.com/office/drawing/2014/main" id="{AE174264-6084-CE1A-92AC-A9F1BAE1D48E}"/>
                </a:ext>
              </a:extLst>
            </p:cNvPr>
            <p:cNvGraphicFramePr>
              <a:graphicFrameLocks noChangeAspect="1"/>
            </p:cNvGraphicFramePr>
            <p:nvPr/>
          </p:nvGraphicFramePr>
          <p:xfrm>
            <a:off x="-2030547" y="2531551"/>
            <a:ext cx="11329200" cy="2573837"/>
          </p:xfrm>
          <a:graphic>
            <a:graphicData uri="http://schemas.openxmlformats.org/presentationml/2006/ole">
              <mc:AlternateContent xmlns:mc="http://schemas.openxmlformats.org/markup-compatibility/2006">
                <mc:Choice xmlns:v="urn:schemas-microsoft-com:vml" Requires="v">
                  <p:oleObj r:id="rId2" imgW="9168254" imgH="2082540" progId="">
                    <p:embed/>
                  </p:oleObj>
                </mc:Choice>
                <mc:Fallback>
                  <p:oleObj r:id="rId2" imgW="9168254" imgH="2082540" progId="">
                    <p:embed/>
                    <p:pic>
                      <p:nvPicPr>
                        <p:cNvPr id="21510" name="Obiekt 3">
                          <a:extLst>
                            <a:ext uri="{FF2B5EF4-FFF2-40B4-BE49-F238E27FC236}">
                              <a16:creationId xmlns:a16="http://schemas.microsoft.com/office/drawing/2014/main" id="{AE174264-6084-CE1A-92AC-A9F1BAE1D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547" y="2531551"/>
                          <a:ext cx="11329200" cy="257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Łącznik prosty ze strzałką 4">
              <a:extLst>
                <a:ext uri="{FF2B5EF4-FFF2-40B4-BE49-F238E27FC236}">
                  <a16:creationId xmlns:a16="http://schemas.microsoft.com/office/drawing/2014/main" id="{8CCCEA86-5A2B-A436-DE28-850ED0AF1529}"/>
                </a:ext>
              </a:extLst>
            </p:cNvPr>
            <p:cNvCxnSpPr>
              <a:cxnSpLocks/>
            </p:cNvCxnSpPr>
            <p:nvPr/>
          </p:nvCxnSpPr>
          <p:spPr bwMode="auto">
            <a:xfrm>
              <a:off x="4358746" y="2531551"/>
              <a:ext cx="471834" cy="724951"/>
            </a:xfrm>
            <a:prstGeom prst="straightConnector1">
              <a:avLst/>
            </a:prstGeom>
            <a:ln w="57150">
              <a:solidFill>
                <a:srgbClr val="00B050"/>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8" name="Łącznik prosty ze strzałką 7">
              <a:extLst>
                <a:ext uri="{FF2B5EF4-FFF2-40B4-BE49-F238E27FC236}">
                  <a16:creationId xmlns:a16="http://schemas.microsoft.com/office/drawing/2014/main" id="{1F4256D1-689D-1F25-320A-C7CD3A4222DA}"/>
                </a:ext>
              </a:extLst>
            </p:cNvPr>
            <p:cNvCxnSpPr>
              <a:cxnSpLocks/>
            </p:cNvCxnSpPr>
            <p:nvPr/>
          </p:nvCxnSpPr>
          <p:spPr bwMode="auto">
            <a:xfrm>
              <a:off x="3013631" y="2531551"/>
              <a:ext cx="1345114" cy="724951"/>
            </a:xfrm>
            <a:prstGeom prst="straightConnector1">
              <a:avLst/>
            </a:prstGeom>
            <a:ln w="57150">
              <a:solidFill>
                <a:srgbClr val="00B050"/>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9" name="Łącznik prosty ze strzałką 8">
              <a:extLst>
                <a:ext uri="{FF2B5EF4-FFF2-40B4-BE49-F238E27FC236}">
                  <a16:creationId xmlns:a16="http://schemas.microsoft.com/office/drawing/2014/main" id="{3300812A-F24F-1229-E811-2B2C42B4D295}"/>
                </a:ext>
              </a:extLst>
            </p:cNvPr>
            <p:cNvCxnSpPr>
              <a:cxnSpLocks/>
            </p:cNvCxnSpPr>
            <p:nvPr/>
          </p:nvCxnSpPr>
          <p:spPr bwMode="auto">
            <a:xfrm flipH="1">
              <a:off x="6217403" y="2531551"/>
              <a:ext cx="2583349" cy="1861924"/>
            </a:xfrm>
            <a:prstGeom prst="straightConnector1">
              <a:avLst/>
            </a:prstGeom>
            <a:ln w="57150">
              <a:solidFill>
                <a:srgbClr val="00B050"/>
              </a:solidFill>
              <a:headEnd type="none" w="med" len="med"/>
              <a:tailEnd type="triangle"/>
            </a:ln>
          </p:spPr>
          <p:style>
            <a:lnRef idx="1">
              <a:schemeClr val="accent6"/>
            </a:lnRef>
            <a:fillRef idx="0">
              <a:schemeClr val="accent6"/>
            </a:fillRef>
            <a:effectRef idx="0">
              <a:schemeClr val="accent6"/>
            </a:effectRef>
            <a:fontRef idx="minor">
              <a:schemeClr val="tx1"/>
            </a:fontRef>
          </p:style>
        </p:cxnSp>
      </p:gr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234&quot;&gt;&lt;property id=&quot;20148&quot; value=&quot;5&quot;/&gt;&lt;property id=&quot;20300&quot; value=&quot;Slide 1&quot;/&gt;&lt;property id=&quot;20307&quot; value=&quot;322&quot;/&gt;&lt;/object&gt;&lt;object type=&quot;3&quot; unique_id=&quot;10356&quot;&gt;&lt;property id=&quot;20148&quot; value=&quot;5&quot;/&gt;&lt;property id=&quot;20300&quot; value=&quot;Slide 2&quot;/&gt;&lt;property id=&quot;20307&quot; value=&quot;323&quot;/&gt;&lt;/object&gt;&lt;object type=&quot;3&quot; unique_id=&quot;10357&quot;&gt;&lt;property id=&quot;20148&quot; value=&quot;5&quot;/&gt;&lt;property id=&quot;20300&quot; value=&quot;Slide 4&quot;/&gt;&lt;property id=&quot;20307&quot; value=&quot;324&quot;/&gt;&lt;/object&gt;&lt;object type=&quot;3&quot; unique_id=&quot;10362&quot;&gt;&lt;property id=&quot;20148&quot; value=&quot;5&quot;/&gt;&lt;property id=&quot;20300&quot; value=&quot;Slide 5&quot;/&gt;&lt;property id=&quot;20307&quot; value=&quot;329&quot;/&gt;&lt;/object&gt;&lt;object type=&quot;3&quot; unique_id=&quot;10363&quot;&gt;&lt;property id=&quot;20148&quot; value=&quot;5&quot;/&gt;&lt;property id=&quot;20300&quot; value=&quot;Slide 25&quot;/&gt;&lt;property id=&quot;20307&quot; value=&quot;330&quot;/&gt;&lt;/object&gt;&lt;object type=&quot;3&quot; unique_id=&quot;10364&quot;&gt;&lt;property id=&quot;20148&quot; value=&quot;5&quot;/&gt;&lt;property id=&quot;20300&quot; value=&quot;Slide 26&quot;/&gt;&lt;property id=&quot;20307&quot; value=&quot;331&quot;/&gt;&lt;/object&gt;&lt;object type=&quot;3&quot; unique_id=&quot;10710&quot;&gt;&lt;property id=&quot;20148&quot; value=&quot;5&quot;/&gt;&lt;property id=&quot;20300&quot; value=&quot;Slide 7&quot;/&gt;&lt;property id=&quot;20307&quot; value=&quot;341&quot;/&gt;&lt;/object&gt;&lt;object type=&quot;3&quot; unique_id=&quot;10712&quot;&gt;&lt;property id=&quot;20148&quot; value=&quot;5&quot;/&gt;&lt;property id=&quot;20300&quot; value=&quot;Slide 17&quot;/&gt;&lt;property id=&quot;20307&quot; value=&quot;344&quot;/&gt;&lt;/object&gt;&lt;object type=&quot;3&quot; unique_id=&quot;10713&quot;&gt;&lt;property id=&quot;20148&quot; value=&quot;5&quot;/&gt;&lt;property id=&quot;20300&quot; value=&quot;Slide 18&quot;/&gt;&lt;property id=&quot;20307&quot; value=&quot;345&quot;/&gt;&lt;/object&gt;&lt;object type=&quot;3&quot; unique_id=&quot;10714&quot;&gt;&lt;property id=&quot;20148&quot; value=&quot;5&quot;/&gt;&lt;property id=&quot;20300&quot; value=&quot;Slide 19&quot;/&gt;&lt;property id=&quot;20307&quot; value=&quot;347&quot;/&gt;&lt;/object&gt;&lt;object type=&quot;3&quot; unique_id=&quot;10715&quot;&gt;&lt;property id=&quot;20148&quot; value=&quot;5&quot;/&gt;&lt;property id=&quot;20300&quot; value=&quot;Slide 20&quot;/&gt;&lt;property id=&quot;20307&quot; value=&quot;346&quot;/&gt;&lt;/object&gt;&lt;object type=&quot;3&quot; unique_id=&quot;10716&quot;&gt;&lt;property id=&quot;20148&quot; value=&quot;5&quot;/&gt;&lt;property id=&quot;20300&quot; value=&quot;Slide 21&quot;/&gt;&lt;property id=&quot;20307&quot; value=&quot;348&quot;/&gt;&lt;/object&gt;&lt;object type=&quot;3&quot; unique_id=&quot;10717&quot;&gt;&lt;property id=&quot;20148&quot; value=&quot;5&quot;/&gt;&lt;property id=&quot;20300&quot; value=&quot;Slide 22&quot;/&gt;&lt;property id=&quot;20307&quot; value=&quot;349&quot;/&gt;&lt;/object&gt;&lt;object type=&quot;3&quot; unique_id=&quot;10815&quot;&gt;&lt;property id=&quot;20148&quot; value=&quot;5&quot;/&gt;&lt;property id=&quot;20300&quot; value=&quot;Slide 23&quot;/&gt;&lt;property id=&quot;20307&quot; value=&quot;350&quot;/&gt;&lt;/object&gt;&lt;object type=&quot;3&quot; unique_id=&quot;10817&quot;&gt;&lt;property id=&quot;20148&quot; value=&quot;5&quot;/&gt;&lt;property id=&quot;20300&quot; value=&quot;Slide 24&quot;/&gt;&lt;property id=&quot;20307&quot; value=&quot;351&quot;/&gt;&lt;/object&gt;&lt;object type=&quot;3&quot; unique_id=&quot;11025&quot;&gt;&lt;property id=&quot;20148&quot; value=&quot;5&quot;/&gt;&lt;property id=&quot;20300&quot; value=&quot;Slide 8&quot;/&gt;&lt;property id=&quot;20307&quot; value=&quot;353&quot;/&gt;&lt;/object&gt;&lt;object type=&quot;3&quot; unique_id=&quot;11026&quot;&gt;&lt;property id=&quot;20148&quot; value=&quot;5&quot;/&gt;&lt;property id=&quot;20300&quot; value=&quot;Slide 9&quot;/&gt;&lt;property id=&quot;20307&quot; value=&quot;355&quot;/&gt;&lt;/object&gt;&lt;object type=&quot;3&quot; unique_id=&quot;11027&quot;&gt;&lt;property id=&quot;20148&quot; value=&quot;5&quot;/&gt;&lt;property id=&quot;20300&quot; value=&quot;Slide 10&quot;/&gt;&lt;property id=&quot;20307&quot; value=&quot;354&quot;/&gt;&lt;/object&gt;&lt;object type=&quot;3&quot; unique_id=&quot;11028&quot;&gt;&lt;property id=&quot;20148&quot; value=&quot;5&quot;/&gt;&lt;property id=&quot;20300&quot; value=&quot;Slide 11&quot;/&gt;&lt;property id=&quot;20307&quot; value=&quot;356&quot;/&gt;&lt;/object&gt;&lt;object type=&quot;3&quot; unique_id=&quot;11389&quot;&gt;&lt;property id=&quot;20148&quot; value=&quot;5&quot;/&gt;&lt;property id=&quot;20300&quot; value=&quot;Slide 27&quot;/&gt;&lt;property id=&quot;20307&quot; value=&quot;358&quot;/&gt;&lt;/object&gt;&lt;object type=&quot;3&quot; unique_id=&quot;11390&quot;&gt;&lt;property id=&quot;20148&quot; value=&quot;5&quot;/&gt;&lt;property id=&quot;20300&quot; value=&quot;Slide 28&quot;/&gt;&lt;property id=&quot;20307&quot; value=&quot;359&quot;/&gt;&lt;/object&gt;&lt;object type=&quot;3&quot; unique_id=&quot;11391&quot;&gt;&lt;property id=&quot;20148&quot; value=&quot;5&quot;/&gt;&lt;property id=&quot;20300&quot; value=&quot;Slide 29&quot;/&gt;&lt;property id=&quot;20307&quot; value=&quot;360&quot;/&gt;&lt;/object&gt;&lt;object type=&quot;3&quot; unique_id=&quot;11392&quot;&gt;&lt;property id=&quot;20148&quot; value=&quot;5&quot;/&gt;&lt;property id=&quot;20300&quot; value=&quot;Slide 30&quot;/&gt;&lt;property id=&quot;20307&quot; value=&quot;361&quot;/&gt;&lt;/object&gt;&lt;object type=&quot;3&quot; unique_id=&quot;11393&quot;&gt;&lt;property id=&quot;20148&quot; value=&quot;5&quot;/&gt;&lt;property id=&quot;20300&quot; value=&quot;Slide 31&quot;/&gt;&lt;property id=&quot;20307&quot; value=&quot;362&quot;/&gt;&lt;/object&gt;&lt;object type=&quot;3&quot; unique_id=&quot;11394&quot;&gt;&lt;property id=&quot;20148&quot; value=&quot;5&quot;/&gt;&lt;property id=&quot;20300&quot; value=&quot;Slide 32&quot;/&gt;&lt;property id=&quot;20307&quot; value=&quot;363&quot;/&gt;&lt;/object&gt;&lt;object type=&quot;3&quot; unique_id=&quot;11395&quot;&gt;&lt;property id=&quot;20148&quot; value=&quot;5&quot;/&gt;&lt;property id=&quot;20300&quot; value=&quot;Slide 33&quot;/&gt;&lt;property id=&quot;20307&quot; value=&quot;364&quot;/&gt;&lt;/object&gt;&lt;object type=&quot;3&quot; unique_id=&quot;11396&quot;&gt;&lt;property id=&quot;20148&quot; value=&quot;5&quot;/&gt;&lt;property id=&quot;20300&quot; value=&quot;Slide 34&quot;/&gt;&lt;property id=&quot;20307&quot; value=&quot;365&quot;/&gt;&lt;/object&gt;&lt;object type=&quot;3&quot; unique_id=&quot;11397&quot;&gt;&lt;property id=&quot;20148&quot; value=&quot;5&quot;/&gt;&lt;property id=&quot;20300&quot; value=&quot;Slide 35&quot;/&gt;&lt;property id=&quot;20307&quot; value=&quot;366&quot;/&gt;&lt;/object&gt;&lt;object type=&quot;3&quot; unique_id=&quot;11398&quot;&gt;&lt;property id=&quot;20148&quot; value=&quot;5&quot;/&gt;&lt;property id=&quot;20300&quot; value=&quot;Slide 36&quot;/&gt;&lt;property id=&quot;20307&quot; value=&quot;367&quot;/&gt;&lt;/object&gt;&lt;object type=&quot;3&quot; unique_id=&quot;11399&quot;&gt;&lt;property id=&quot;20148&quot; value=&quot;5&quot;/&gt;&lt;property id=&quot;20300&quot; value=&quot;Slide 37&quot;/&gt;&lt;property id=&quot;20307&quot; value=&quot;368&quot;/&gt;&lt;/object&gt;&lt;object type=&quot;3&quot; unique_id=&quot;12956&quot;&gt;&lt;property id=&quot;20148&quot; value=&quot;5&quot;/&gt;&lt;property id=&quot;20300&quot; value=&quot;Slide 6&quot;/&gt;&lt;property id=&quot;20307&quot; value=&quot;374&quot;/&gt;&lt;/object&gt;&lt;object type=&quot;3&quot; unique_id=&quot;12958&quot;&gt;&lt;property id=&quot;20148&quot; value=&quot;5&quot;/&gt;&lt;property id=&quot;20300&quot; value=&quot;Slide 16&quot;/&gt;&lt;property id=&quot;20307&quot; value=&quot;373&quot;/&gt;&lt;/object&gt;&lt;object type=&quot;3&quot; unique_id=&quot;12959&quot;&gt;&lt;property id=&quot;20148&quot; value=&quot;5&quot;/&gt;&lt;property id=&quot;20300&quot; value=&quot;Slide 38&quot;/&gt;&lt;property id=&quot;20307&quot; value=&quot;375&quot;/&gt;&lt;/object&gt;&lt;object type=&quot;3&quot; unique_id=&quot;13264&quot;&gt;&lt;property id=&quot;20148&quot; value=&quot;5&quot;/&gt;&lt;property id=&quot;20300&quot; value=&quot;Slide 3&quot;/&gt;&lt;property id=&quot;20307&quot; value=&quot;376&quot;/&gt;&lt;/object&gt;&lt;object type=&quot;3&quot; unique_id=&quot;13505&quot;&gt;&lt;property id=&quot;20148&quot; value=&quot;5&quot;/&gt;&lt;property id=&quot;20300&quot; value=&quot;Slide 12&quot;/&gt;&lt;property id=&quot;20307&quot; value=&quot;377&quot;/&gt;&lt;/object&gt;&lt;object type=&quot;3&quot; unique_id=&quot;13506&quot;&gt;&lt;property id=&quot;20148&quot; value=&quot;5&quot;/&gt;&lt;property id=&quot;20300&quot; value=&quot;Slide 13&quot;/&gt;&lt;property id=&quot;20307&quot; value=&quot;378&quot;/&gt;&lt;/object&gt;&lt;object type=&quot;3&quot; unique_id=&quot;13507&quot;&gt;&lt;property id=&quot;20148&quot; value=&quot;5&quot;/&gt;&lt;property id=&quot;20300&quot; value=&quot;Slide 14&quot;/&gt;&lt;property id=&quot;20307&quot; value=&quot;379&quot;/&gt;&lt;/object&gt;&lt;object type=&quot;3&quot; unique_id=&quot;13508&quot;&gt;&lt;property id=&quot;20148&quot; value=&quot;5&quot;/&gt;&lt;property id=&quot;20300&quot; value=&quot;Slide 15&quot;/&gt;&lt;property id=&quot;20307&quot; value=&quot;380&quot;/&gt;&lt;/object&gt;&lt;/object&gt;&lt;/object&gt;&lt;/database&gt;"/>
  <p:tag name="SECTOMILLISECCONVERTED" val="1"/>
</p:tagLst>
</file>

<file path=ppt/theme/theme1.xml><?xml version="1.0" encoding="utf-8"?>
<a:theme xmlns:a="http://schemas.openxmlformats.org/drawingml/2006/main" name="Tytułowy slajd - 1 szeroka kolumna, białe tło - Wzorzec głów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49263" marR="0" indent="-269875" algn="l" defTabSz="914400" rtl="0" eaLnBrk="1" fontAlgn="base" latinLnBrk="0" hangingPunct="1">
          <a:lnSpc>
            <a:spcPct val="90000"/>
          </a:lnSpc>
          <a:spcBef>
            <a:spcPct val="20000"/>
          </a:spcBef>
          <a:spcAft>
            <a:spcPct val="0"/>
          </a:spcAft>
          <a:buClrTx/>
          <a:buSzTx/>
          <a:buFontTx/>
          <a:buChar char="–"/>
          <a:tabLst/>
          <a:defRPr kumimoji="0" lang="pl-PL"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49263" marR="0" indent="-269875" algn="l" defTabSz="914400" rtl="0" eaLnBrk="1" fontAlgn="base" latinLnBrk="0" hangingPunct="1">
          <a:lnSpc>
            <a:spcPct val="90000"/>
          </a:lnSpc>
          <a:spcBef>
            <a:spcPct val="20000"/>
          </a:spcBef>
          <a:spcAft>
            <a:spcPct val="0"/>
          </a:spcAft>
          <a:buClrTx/>
          <a:buSzTx/>
          <a:buFontTx/>
          <a:buChar char="–"/>
          <a:tabLst/>
          <a:defRPr kumimoji="0" lang="pl-PL" sz="2000" b="0" i="0" u="none" strike="noStrike" cap="none" normalizeH="0" baseline="0" smtClean="0">
            <a:ln>
              <a:noFill/>
            </a:ln>
            <a:solidFill>
              <a:schemeClr val="tx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3252</TotalTime>
  <Words>2914</Words>
  <Application>Microsoft Office PowerPoint</Application>
  <PresentationFormat>Panoramiczny</PresentationFormat>
  <Paragraphs>268</Paragraphs>
  <Slides>28</Slides>
  <Notes>2</Notes>
  <HiddenSlides>0</HiddenSlides>
  <MMClips>0</MMClips>
  <ScaleCrop>false</ScaleCrop>
  <HeadingPairs>
    <vt:vector size="8" baseType="variant">
      <vt:variant>
        <vt:lpstr>Używane czcionki</vt:lpstr>
      </vt:variant>
      <vt:variant>
        <vt:i4>4</vt:i4>
      </vt:variant>
      <vt:variant>
        <vt:lpstr>Motyw</vt:lpstr>
      </vt:variant>
      <vt:variant>
        <vt:i4>1</vt:i4>
      </vt:variant>
      <vt:variant>
        <vt:lpstr>Osadzone serwery OLE</vt:lpstr>
      </vt:variant>
      <vt:variant>
        <vt:i4>0</vt:i4>
      </vt:variant>
      <vt:variant>
        <vt:lpstr>Tytuły slajdów</vt:lpstr>
      </vt:variant>
      <vt:variant>
        <vt:i4>28</vt:i4>
      </vt:variant>
    </vt:vector>
  </HeadingPairs>
  <TitlesOfParts>
    <vt:vector size="33" baseType="lpstr">
      <vt:lpstr>Poppins</vt:lpstr>
      <vt:lpstr>Arial</vt:lpstr>
      <vt:lpstr>Calibri</vt:lpstr>
      <vt:lpstr>Wingdings</vt:lpstr>
      <vt:lpstr>Tytułowy slajd - 1 szeroka kolumna, białe tło - Wzorzec główny</vt:lpstr>
      <vt:lpstr>Treść nagłówka</vt:lpstr>
      <vt:lpstr>Treść nagłówka</vt:lpstr>
      <vt:lpstr>Treść nagłówka</vt:lpstr>
      <vt:lpstr>Kilka słów na początek</vt:lpstr>
      <vt:lpstr>Kilka słów na początek</vt:lpstr>
      <vt:lpstr>Kilka słów na początek</vt:lpstr>
      <vt:lpstr>Treść nagłówka</vt:lpstr>
      <vt:lpstr>Treść nagłówka</vt:lpstr>
      <vt:lpstr>Instrukcja zmiany formatowania akapitów</vt:lpstr>
      <vt:lpstr>Slajd z jednym, dużym polem tekstowym na kolorowym tle</vt:lpstr>
      <vt:lpstr>Slajd z jednym, dużym polem tekstowym na białym tle</vt:lpstr>
      <vt:lpstr>Slajd z dwoma polami tekstowymi na białym tle</vt:lpstr>
      <vt:lpstr>Slajd z dwoma polami tekstowymi na białym tle</vt:lpstr>
      <vt:lpstr>Slajd z dwoma polami tekstowymi na białym tle</vt:lpstr>
      <vt:lpstr>Treść nagłówka</vt:lpstr>
      <vt:lpstr>Nagłówek slajdu</vt:lpstr>
      <vt:lpstr>Nagłówek slajdu</vt:lpstr>
      <vt:lpstr>Nagłówek slajdu</vt:lpstr>
      <vt:lpstr>Nagłówek slajdu</vt:lpstr>
      <vt:lpstr>Nagłówek slajdu</vt:lpstr>
      <vt:lpstr>Nagłówek slajdu</vt:lpstr>
      <vt:lpstr>Wykresy – Przykłady i opis pracy nad wykresami</vt:lpstr>
      <vt:lpstr>Przykład wykresu liniowego</vt:lpstr>
      <vt:lpstr>Przykład wykresu kolumnowego</vt:lpstr>
      <vt:lpstr>Przykład wykresu kołowego</vt:lpstr>
      <vt:lpstr>Schematy</vt:lpstr>
      <vt:lpstr>Ikony do wykorzystania</vt:lpstr>
      <vt:lpstr>Powodzenia!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tytułu slajdu</dc:title>
  <dc:creator>Dario</dc:creator>
  <cp:lastModifiedBy>Marcin Wąsik-Wiszniewski</cp:lastModifiedBy>
  <cp:revision>433</cp:revision>
  <cp:lastPrinted>2012-11-21T08:40:27Z</cp:lastPrinted>
  <dcterms:modified xsi:type="dcterms:W3CDTF">2023-12-04T22:10:00Z</dcterms:modified>
</cp:coreProperties>
</file>